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4"/>
    <p:sldMasterId id="2147483648" r:id="rId5"/>
    <p:sldMasterId id="2147483766" r:id="rId6"/>
    <p:sldMasterId id="2147483818" r:id="rId7"/>
    <p:sldMasterId id="2147483870" r:id="rId8"/>
  </p:sldMasterIdLst>
  <p:notesMasterIdLst>
    <p:notesMasterId r:id="rId19"/>
  </p:notesMasterIdLst>
  <p:sldIdLst>
    <p:sldId id="284" r:id="rId9"/>
    <p:sldId id="2147470359" r:id="rId10"/>
    <p:sldId id="2147470368" r:id="rId11"/>
    <p:sldId id="2147470369" r:id="rId12"/>
    <p:sldId id="2147470370" r:id="rId13"/>
    <p:sldId id="2147470381" r:id="rId14"/>
    <p:sldId id="2147470372" r:id="rId15"/>
    <p:sldId id="2147470380" r:id="rId16"/>
    <p:sldId id="2147470379" r:id="rId17"/>
    <p:sldId id="329" r:id="rId18"/>
  </p:sldIdLst>
  <p:sldSz cx="12192000" cy="6858000"/>
  <p:notesSz cx="6808788" cy="99409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CF512A-4022-4DC2-E02F-65AE9574F868}" name="Guillaume LARVOR" initials="GL" userId="S::guillaumela@franceactive.org::02517180-2e32-499a-8cc7-2175c4f1f885" providerId="AD"/>
  <p188:author id="{8688DC2F-3E65-09D0-87A6-3025EC46C1E5}" name="Cécile DE PREVAL" initials="CD" userId="S::ceciledp@franceactive.org::20ac1856-2d97-4800-8ef5-7b1ae12d0da2" providerId="AD"/>
  <p188:author id="{1468C34B-018F-3318-DCF0-679A2EC994DE}" name="Domitille DEMARTIAL" initials="DD" userId="S::domitilled@franceactive.org::8802bd3d-97ab-4976-a602-4408620fbfa4" providerId="AD"/>
  <p188:author id="{75EA2F5C-8474-2D8C-2BD5-DA7AAE8F08A4}" name="Marianne TARDY" initials="MT" userId="S::mariannet@franceactive.org::906ae524-d874-4356-92aa-cdfe77f055d8" providerId="AD"/>
  <p188:author id="{BBC9C25C-EE5D-8D53-C190-83BDE89DC0DD}" name="Prisca LIOTARD" initials="PL" userId="S::priscal@franceactive.org::69f703ea-21fa-488c-a705-e074894a65f8" providerId="AD"/>
  <p188:author id="{7B6E1068-FB99-C9D2-E90D-F84921FCF25F}" name="Blandine DENONCIN" initials="BD" userId="S::blandined@franceactive.org::017cfcc4-2e21-4c38-a575-20e433185889" providerId="AD"/>
  <p188:author id="{94C47F7F-3E9A-27E2-53A6-1B3E5017D348}" name="Marielle FRAIZE" initials="MF" userId="S::mariellef@franceactive.org::daa731a0-df0c-4f26-bf58-cf9c6381ffe0" providerId="AD"/>
  <p188:author id="{96125A8E-D899-A5E5-1632-F8EE5362C5AD}" name="Emilie BENETEAU" initials="EB" userId="S::emilieb@franceactive.org::b07c78d9-a5e5-4ba1-b7f7-0720875882c9" providerId="AD"/>
  <p188:author id="{F773F88F-84AB-4414-2AA9-F70576DB14B4}" name="Luc THABOUREY" initials="LT" userId="S::luct@franceactive.org::6e80b342-2741-4a3c-8201-eb19e54b8aac" providerId="AD"/>
  <p188:author id="{46CF55E5-0DC2-8E52-B9DA-73B74F6C22EC}" name="Cédric VERGEZ" initials="CV" userId="S::cedricv@franceactive.org::3135721d-b641-476a-bbaa-d96bdb91b6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8D"/>
    <a:srgbClr val="BDE8E1"/>
    <a:srgbClr val="E2F9F5"/>
    <a:srgbClr val="DBDBDB"/>
    <a:srgbClr val="80E5D4"/>
    <a:srgbClr val="B5F0E6"/>
    <a:srgbClr val="30D4B9"/>
    <a:srgbClr val="2E2E2E"/>
    <a:srgbClr val="005043"/>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D4D670-BADE-EAD8-EDDC-C3435DFBCE37}" v="4" dt="2026-09-03T12:37:46.244"/>
    <p1510:client id="{85DDCFC5-1962-4AF3-A60A-0DE943AE62A5}" v="241" dt="2026-09-03T15:24:44.84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8E61E48-6D3F-4163-A044-6B0D9DE37169}" type="doc">
      <dgm:prSet loTypeId="urn:microsoft.com/office/officeart/2024/layout/NumberedLinearArrowProcess" loCatId="process" qsTypeId="urn:microsoft.com/office/officeart/2005/8/quickstyle/simple1#24" qsCatId="simple" csTypeId="urn:microsoft.com/office/officeart/2005/8/colors/accent1_2#3" csCatId="accent1" phldr="1"/>
      <dgm:spPr/>
      <dgm:t>
        <a:bodyPr/>
        <a:lstStyle/>
        <a:p>
          <a:endParaRPr lang="fr-FR"/>
        </a:p>
      </dgm:t>
    </dgm:pt>
    <dgm:pt modelId="{668CAF08-A909-436C-80FD-8707F68287E7}">
      <dgm:prSet phldrT="[Texte]" phldr="0"/>
      <dgm:spPr/>
      <dgm:t>
        <a:bodyPr/>
        <a:lstStyle/>
        <a:p>
          <a:r>
            <a:rPr lang="fr-FR"/>
            <a:t>ANCRAGE</a:t>
          </a:r>
        </a:p>
        <a:p>
          <a:r>
            <a:rPr lang="fr-FR"/>
            <a:t>Posture</a:t>
          </a:r>
        </a:p>
      </dgm:t>
    </dgm:pt>
    <dgm:pt modelId="{FF471315-DE9C-4F71-B2C4-C3EE5995D55F}" type="parTrans" cxnId="{ED4F979F-8875-4523-8FD3-1D7EFB8F6627}">
      <dgm:prSet/>
      <dgm:spPr/>
      <dgm:t>
        <a:bodyPr/>
        <a:lstStyle/>
        <a:p>
          <a:endParaRPr lang="fr-FR"/>
        </a:p>
      </dgm:t>
    </dgm:pt>
    <dgm:pt modelId="{7DBCB0D5-1FFB-400A-8CD3-BF299932BAA8}" type="sibTrans" cxnId="{ED4F979F-8875-4523-8FD3-1D7EFB8F6627}">
      <dgm:prSet phldrT="1" phldr="0"/>
      <dgm:spPr/>
      <dgm:t>
        <a:bodyPr/>
        <a:lstStyle/>
        <a:p>
          <a:r>
            <a:rPr lang="fr-FR"/>
            <a:t>1</a:t>
          </a:r>
        </a:p>
      </dgm:t>
    </dgm:pt>
    <dgm:pt modelId="{C1F67674-A76A-43FE-90AD-A0D2C175AC75}">
      <dgm:prSet phldrT="[Texte]" phldr="0"/>
      <dgm:spPr/>
      <dgm:t>
        <a:bodyPr/>
        <a:lstStyle/>
        <a:p>
          <a:r>
            <a:rPr lang="fr-FR"/>
            <a:t>IMMERSION</a:t>
          </a:r>
        </a:p>
        <a:p>
          <a:r>
            <a:rPr lang="fr-FR"/>
            <a:t>Etude de cas</a:t>
          </a:r>
        </a:p>
      </dgm:t>
    </dgm:pt>
    <dgm:pt modelId="{4AA71E5B-1083-4F58-AF24-83DD028AEA6D}" type="parTrans" cxnId="{C24A3CC2-E703-4E06-A18D-F9AB45EAD9BA}">
      <dgm:prSet/>
      <dgm:spPr/>
      <dgm:t>
        <a:bodyPr/>
        <a:lstStyle/>
        <a:p>
          <a:endParaRPr lang="fr-FR"/>
        </a:p>
      </dgm:t>
    </dgm:pt>
    <dgm:pt modelId="{9C721555-5C98-4611-8400-9256AE3698C3}" type="sibTrans" cxnId="{C24A3CC2-E703-4E06-A18D-F9AB45EAD9BA}">
      <dgm:prSet phldrT="2" phldr="0"/>
      <dgm:spPr/>
      <dgm:t>
        <a:bodyPr/>
        <a:lstStyle/>
        <a:p>
          <a:r>
            <a:rPr lang="fr-FR"/>
            <a:t>2</a:t>
          </a:r>
        </a:p>
      </dgm:t>
    </dgm:pt>
    <dgm:pt modelId="{AFDAF4BD-065F-4FDE-8608-3169989F1D0B}">
      <dgm:prSet phldrT="[Texte]" phldr="0"/>
      <dgm:spPr/>
      <dgm:t>
        <a:bodyPr/>
        <a:lstStyle/>
        <a:p>
          <a:r>
            <a:rPr lang="fr-FR"/>
            <a:t>PROJECTION</a:t>
          </a:r>
        </a:p>
        <a:p>
          <a:r>
            <a:rPr lang="fr-FR"/>
            <a:t>Co-développement</a:t>
          </a:r>
        </a:p>
      </dgm:t>
    </dgm:pt>
    <dgm:pt modelId="{F3751D23-E395-4FF8-ACC6-5E1DA750D0A2}" type="parTrans" cxnId="{B89F3688-EC84-46F1-A761-DA9CDB42BF26}">
      <dgm:prSet/>
      <dgm:spPr/>
      <dgm:t>
        <a:bodyPr/>
        <a:lstStyle/>
        <a:p>
          <a:endParaRPr lang="fr-FR"/>
        </a:p>
      </dgm:t>
    </dgm:pt>
    <dgm:pt modelId="{E249E87A-0452-4F73-A24C-B0E22CB81560}" type="sibTrans" cxnId="{B89F3688-EC84-46F1-A761-DA9CDB42BF26}">
      <dgm:prSet phldrT="3" phldr="0"/>
      <dgm:spPr/>
      <dgm:t>
        <a:bodyPr/>
        <a:lstStyle/>
        <a:p>
          <a:r>
            <a:rPr lang="fr-FR"/>
            <a:t>3</a:t>
          </a:r>
        </a:p>
      </dgm:t>
    </dgm:pt>
    <dgm:pt modelId="{B3159EB2-2E14-426F-A316-15A93565CB97}">
      <dgm:prSet phldrT="[Texte]" phldr="0"/>
      <dgm:spPr/>
      <dgm:t>
        <a:bodyPr/>
        <a:lstStyle/>
        <a:p>
          <a:r>
            <a:rPr lang="fr-FR"/>
            <a:t>EVOLUTION</a:t>
          </a:r>
        </a:p>
        <a:p>
          <a:r>
            <a:rPr lang="fr-FR"/>
            <a:t>Légitimité</a:t>
          </a:r>
        </a:p>
      </dgm:t>
    </dgm:pt>
    <dgm:pt modelId="{000E8CA1-80F5-4606-9A10-776A3869F1EE}" type="parTrans" cxnId="{BD36AD4D-E979-403B-80B5-97A077826140}">
      <dgm:prSet/>
      <dgm:spPr/>
      <dgm:t>
        <a:bodyPr/>
        <a:lstStyle/>
        <a:p>
          <a:endParaRPr lang="fr-FR"/>
        </a:p>
      </dgm:t>
    </dgm:pt>
    <dgm:pt modelId="{750E85F4-8A39-4044-9CE4-62251E02FB28}" type="sibTrans" cxnId="{BD36AD4D-E979-403B-80B5-97A077826140}">
      <dgm:prSet phldrT="4" phldr="0"/>
      <dgm:spPr/>
      <dgm:t>
        <a:bodyPr/>
        <a:lstStyle/>
        <a:p>
          <a:r>
            <a:rPr lang="fr-FR"/>
            <a:t>4</a:t>
          </a:r>
        </a:p>
      </dgm:t>
    </dgm:pt>
    <dgm:pt modelId="{5A0905C4-FA90-4152-A8FB-F7032ABE3B63}">
      <dgm:prSet phldrT="[Texte]" phldr="0"/>
      <dgm:spPr/>
      <dgm:t>
        <a:bodyPr/>
        <a:lstStyle/>
        <a:p>
          <a:r>
            <a:rPr lang="fr-FR" b="1"/>
            <a:t>TRANSFERT ET SUIVI</a:t>
          </a:r>
        </a:p>
        <a:p>
          <a:r>
            <a:rPr lang="fr-FR" b="1"/>
            <a:t>Post-formation</a:t>
          </a:r>
        </a:p>
      </dgm:t>
    </dgm:pt>
    <dgm:pt modelId="{CFE0E87A-5DCA-4457-925E-90B1491C60D8}" type="parTrans" cxnId="{CD6970FE-B58E-4E38-9F1C-30611F1D627C}">
      <dgm:prSet/>
      <dgm:spPr/>
      <dgm:t>
        <a:bodyPr/>
        <a:lstStyle/>
        <a:p>
          <a:endParaRPr lang="fr-FR"/>
        </a:p>
      </dgm:t>
    </dgm:pt>
    <dgm:pt modelId="{49D6244B-864C-42D3-8A3D-4A415399F860}" type="sibTrans" cxnId="{CD6970FE-B58E-4E38-9F1C-30611F1D627C}">
      <dgm:prSet phldrT="5" phldr="0"/>
      <dgm:spPr/>
      <dgm:t>
        <a:bodyPr/>
        <a:lstStyle/>
        <a:p>
          <a:r>
            <a:rPr lang="fr-FR"/>
            <a:t>5</a:t>
          </a:r>
        </a:p>
      </dgm:t>
    </dgm:pt>
    <dgm:pt modelId="{AF1ECEBA-754F-4C5E-B4B1-E678E137CC02}" type="pres">
      <dgm:prSet presAssocID="{C8E61E48-6D3F-4163-A044-6B0D9DE37169}" presName="linearFlow" presStyleCnt="0">
        <dgm:presLayoutVars>
          <dgm:dir/>
          <dgm:animLvl val="lvl"/>
          <dgm:resizeHandles val="exact"/>
        </dgm:presLayoutVars>
      </dgm:prSet>
      <dgm:spPr/>
    </dgm:pt>
    <dgm:pt modelId="{D647443E-94C3-478F-B873-EB41C90025D2}" type="pres">
      <dgm:prSet presAssocID="{668CAF08-A909-436C-80FD-8707F68287E7}" presName="compositeNode" presStyleCnt="0"/>
      <dgm:spPr/>
    </dgm:pt>
    <dgm:pt modelId="{2E9254BE-09EC-42A4-9CEE-B249ECA5668A}" type="pres">
      <dgm:prSet presAssocID="{668CAF08-A909-436C-80FD-8707F68287E7}" presName="parTx" presStyleLbl="node1" presStyleIdx="0" presStyleCnt="0">
        <dgm:presLayoutVars>
          <dgm:chMax val="0"/>
          <dgm:chPref val="0"/>
          <dgm:bulletEnabled val="1"/>
        </dgm:presLayoutVars>
      </dgm:prSet>
      <dgm:spPr/>
    </dgm:pt>
    <dgm:pt modelId="{126BFEFC-1A07-4947-9B7C-ABB571E07EA4}" type="pres">
      <dgm:prSet presAssocID="{668CAF08-A909-436C-80FD-8707F68287E7}" presName="parSh" presStyleCnt="0"/>
      <dgm:spPr/>
    </dgm:pt>
    <dgm:pt modelId="{D139C8A4-B50B-49DF-BB6C-0D93CAE2A887}" type="pres">
      <dgm:prSet presAssocID="{668CAF08-A909-436C-80FD-8707F68287E7}" presName="lineNode" presStyleLbl="alignNode1" presStyleIdx="0" presStyleCnt="15"/>
      <dgm:spPr/>
    </dgm:pt>
    <dgm:pt modelId="{60C6DE72-15EA-4E76-BAF3-FC19336C36B3}" type="pres">
      <dgm:prSet presAssocID="{668CAF08-A909-436C-80FD-8707F68287E7}" presName="lineArrowNode" presStyleLbl="alignNode1" presStyleIdx="1" presStyleCnt="15"/>
      <dgm:spPr/>
    </dgm:pt>
    <dgm:pt modelId="{F7FA96EC-5733-4D04-9F15-939612CD68CA}" type="pres">
      <dgm:prSet presAssocID="{7DBCB0D5-1FFB-400A-8CD3-BF299932BAA8}" presName="sibTransNodeCircle" presStyleLbl="alignNode1" presStyleIdx="2" presStyleCnt="15">
        <dgm:presLayoutVars>
          <dgm:chMax val="0"/>
          <dgm:bulletEnabled/>
        </dgm:presLayoutVars>
      </dgm:prSet>
      <dgm:spPr/>
    </dgm:pt>
    <dgm:pt modelId="{7219F627-1F15-4695-80E4-BBAE6FF1EF4E}" type="pres">
      <dgm:prSet presAssocID="{7DBCB0D5-1FFB-400A-8CD3-BF299932BAA8}" presName="spacerBetweenCircleAndCallout" presStyleCnt="0">
        <dgm:presLayoutVars/>
      </dgm:prSet>
      <dgm:spPr/>
    </dgm:pt>
    <dgm:pt modelId="{3E6E9216-2F07-492A-A094-F9FB9912661D}" type="pres">
      <dgm:prSet presAssocID="{7DBCB0D5-1FFB-400A-8CD3-BF299932BAA8}" presName="verticalConnector" presStyleLbl="alignAccFollowNode1" presStyleIdx="0" presStyleCnt="5"/>
      <dgm:spPr/>
    </dgm:pt>
    <dgm:pt modelId="{1446E669-F41D-4307-A848-78094CF0E7DA}" type="pres">
      <dgm:prSet presAssocID="{668CAF08-A909-436C-80FD-8707F68287E7}" presName="nodeText" presStyleLbl="fgAcc1" presStyleIdx="0" presStyleCnt="5">
        <dgm:presLayoutVars>
          <dgm:bulletEnabled val="1"/>
        </dgm:presLayoutVars>
      </dgm:prSet>
      <dgm:spPr/>
    </dgm:pt>
    <dgm:pt modelId="{A9C7E473-528E-486D-8FE8-57B805E2B632}" type="pres">
      <dgm:prSet presAssocID="{7DBCB0D5-1FFB-400A-8CD3-BF299932BAA8}" presName="sibTransComposite" presStyleCnt="0"/>
      <dgm:spPr/>
    </dgm:pt>
    <dgm:pt modelId="{880B485D-3E77-4AC4-ABDA-1CB0044FBD69}" type="pres">
      <dgm:prSet presAssocID="{C1F67674-A76A-43FE-90AD-A0D2C175AC75}" presName="compositeNode" presStyleCnt="0"/>
      <dgm:spPr/>
    </dgm:pt>
    <dgm:pt modelId="{B0ABAEF9-BDBD-4B1B-95AC-F0B88BDCAEBD}" type="pres">
      <dgm:prSet presAssocID="{C1F67674-A76A-43FE-90AD-A0D2C175AC75}" presName="parTx" presStyleLbl="node1" presStyleIdx="0" presStyleCnt="0">
        <dgm:presLayoutVars>
          <dgm:chMax val="0"/>
          <dgm:chPref val="0"/>
          <dgm:bulletEnabled val="1"/>
        </dgm:presLayoutVars>
      </dgm:prSet>
      <dgm:spPr/>
    </dgm:pt>
    <dgm:pt modelId="{E9C7212C-19D1-418B-A5AB-9B261A8D89C7}" type="pres">
      <dgm:prSet presAssocID="{C1F67674-A76A-43FE-90AD-A0D2C175AC75}" presName="parSh" presStyleCnt="0"/>
      <dgm:spPr/>
    </dgm:pt>
    <dgm:pt modelId="{1F73FAF3-06E1-4BB0-A382-4B604FFB7F99}" type="pres">
      <dgm:prSet presAssocID="{C1F67674-A76A-43FE-90AD-A0D2C175AC75}" presName="lineNode" presStyleLbl="alignNode1" presStyleIdx="3" presStyleCnt="15"/>
      <dgm:spPr/>
    </dgm:pt>
    <dgm:pt modelId="{C175586F-BDBB-45D7-AB60-00EB03F98281}" type="pres">
      <dgm:prSet presAssocID="{C1F67674-A76A-43FE-90AD-A0D2C175AC75}" presName="lineArrowNode" presStyleLbl="alignNode1" presStyleIdx="4" presStyleCnt="15"/>
      <dgm:spPr/>
    </dgm:pt>
    <dgm:pt modelId="{C0E62327-32A6-40B0-A994-18610E7A3890}" type="pres">
      <dgm:prSet presAssocID="{9C721555-5C98-4611-8400-9256AE3698C3}" presName="sibTransNodeCircle" presStyleLbl="alignNode1" presStyleIdx="5" presStyleCnt="15">
        <dgm:presLayoutVars>
          <dgm:chMax val="0"/>
          <dgm:bulletEnabled/>
        </dgm:presLayoutVars>
      </dgm:prSet>
      <dgm:spPr/>
    </dgm:pt>
    <dgm:pt modelId="{CF9382C9-99DE-4FF2-A2A7-52BA5A2C6D60}" type="pres">
      <dgm:prSet presAssocID="{9C721555-5C98-4611-8400-9256AE3698C3}" presName="spacerBetweenCircleAndCallout" presStyleCnt="0">
        <dgm:presLayoutVars/>
      </dgm:prSet>
      <dgm:spPr/>
    </dgm:pt>
    <dgm:pt modelId="{89682B2D-1AE8-4403-88D7-547380356D75}" type="pres">
      <dgm:prSet presAssocID="{9C721555-5C98-4611-8400-9256AE3698C3}" presName="verticalConnector" presStyleLbl="alignAccFollowNode1" presStyleIdx="1" presStyleCnt="5"/>
      <dgm:spPr/>
    </dgm:pt>
    <dgm:pt modelId="{6D381A20-D0F8-45C1-8DAE-68938452F55D}" type="pres">
      <dgm:prSet presAssocID="{C1F67674-A76A-43FE-90AD-A0D2C175AC75}" presName="nodeText" presStyleLbl="fgAcc1" presStyleIdx="1" presStyleCnt="5">
        <dgm:presLayoutVars>
          <dgm:bulletEnabled val="1"/>
        </dgm:presLayoutVars>
      </dgm:prSet>
      <dgm:spPr/>
    </dgm:pt>
    <dgm:pt modelId="{03BCA016-294F-4914-9F5D-DC830BADD3C8}" type="pres">
      <dgm:prSet presAssocID="{9C721555-5C98-4611-8400-9256AE3698C3}" presName="sibTransComposite" presStyleCnt="0"/>
      <dgm:spPr/>
    </dgm:pt>
    <dgm:pt modelId="{6AF7D6E3-731D-45BC-929A-3314C9243E49}" type="pres">
      <dgm:prSet presAssocID="{AFDAF4BD-065F-4FDE-8608-3169989F1D0B}" presName="compositeNode" presStyleCnt="0"/>
      <dgm:spPr/>
    </dgm:pt>
    <dgm:pt modelId="{540CEB5E-B002-4CAD-BA9E-4C916BB86C46}" type="pres">
      <dgm:prSet presAssocID="{AFDAF4BD-065F-4FDE-8608-3169989F1D0B}" presName="parTx" presStyleLbl="node1" presStyleIdx="0" presStyleCnt="0">
        <dgm:presLayoutVars>
          <dgm:chMax val="0"/>
          <dgm:chPref val="0"/>
          <dgm:bulletEnabled val="1"/>
        </dgm:presLayoutVars>
      </dgm:prSet>
      <dgm:spPr/>
    </dgm:pt>
    <dgm:pt modelId="{685C92EF-7F74-4E52-8E5D-6175454C92B6}" type="pres">
      <dgm:prSet presAssocID="{AFDAF4BD-065F-4FDE-8608-3169989F1D0B}" presName="parSh" presStyleCnt="0"/>
      <dgm:spPr/>
    </dgm:pt>
    <dgm:pt modelId="{7ED8EC13-7A66-463C-AED8-E28BECEE5ED7}" type="pres">
      <dgm:prSet presAssocID="{AFDAF4BD-065F-4FDE-8608-3169989F1D0B}" presName="lineNode" presStyleLbl="alignNode1" presStyleIdx="6" presStyleCnt="15"/>
      <dgm:spPr/>
    </dgm:pt>
    <dgm:pt modelId="{81C31137-7907-46BA-AEFA-F29BABA1D33B}" type="pres">
      <dgm:prSet presAssocID="{AFDAF4BD-065F-4FDE-8608-3169989F1D0B}" presName="lineArrowNode" presStyleLbl="alignNode1" presStyleIdx="7" presStyleCnt="15"/>
      <dgm:spPr/>
    </dgm:pt>
    <dgm:pt modelId="{FF82207D-23F2-4792-8AA9-EF5C57FF3CD1}" type="pres">
      <dgm:prSet presAssocID="{E249E87A-0452-4F73-A24C-B0E22CB81560}" presName="sibTransNodeCircle" presStyleLbl="alignNode1" presStyleIdx="8" presStyleCnt="15">
        <dgm:presLayoutVars>
          <dgm:chMax val="0"/>
          <dgm:bulletEnabled/>
        </dgm:presLayoutVars>
      </dgm:prSet>
      <dgm:spPr/>
    </dgm:pt>
    <dgm:pt modelId="{A6EB417C-0AD7-446B-9246-739EEA0A689A}" type="pres">
      <dgm:prSet presAssocID="{E249E87A-0452-4F73-A24C-B0E22CB81560}" presName="spacerBetweenCircleAndCallout" presStyleCnt="0">
        <dgm:presLayoutVars/>
      </dgm:prSet>
      <dgm:spPr/>
    </dgm:pt>
    <dgm:pt modelId="{97896474-76CB-4424-8238-5125FA3CE93E}" type="pres">
      <dgm:prSet presAssocID="{E249E87A-0452-4F73-A24C-B0E22CB81560}" presName="verticalConnector" presStyleLbl="alignAccFollowNode1" presStyleIdx="2" presStyleCnt="5"/>
      <dgm:spPr/>
    </dgm:pt>
    <dgm:pt modelId="{043FB289-DE12-4503-BCCF-D3FC03F14176}" type="pres">
      <dgm:prSet presAssocID="{AFDAF4BD-065F-4FDE-8608-3169989F1D0B}" presName="nodeText" presStyleLbl="fgAcc1" presStyleIdx="2" presStyleCnt="5">
        <dgm:presLayoutVars>
          <dgm:bulletEnabled val="1"/>
        </dgm:presLayoutVars>
      </dgm:prSet>
      <dgm:spPr/>
    </dgm:pt>
    <dgm:pt modelId="{52F42E15-90E0-4AFE-A1F4-FA9589E1F441}" type="pres">
      <dgm:prSet presAssocID="{E249E87A-0452-4F73-A24C-B0E22CB81560}" presName="sibTransComposite" presStyleCnt="0"/>
      <dgm:spPr/>
    </dgm:pt>
    <dgm:pt modelId="{C2759D79-1206-4CE3-81C1-211F6BD7FA63}" type="pres">
      <dgm:prSet presAssocID="{B3159EB2-2E14-426F-A316-15A93565CB97}" presName="compositeNode" presStyleCnt="0"/>
      <dgm:spPr/>
    </dgm:pt>
    <dgm:pt modelId="{555FE58F-3687-4944-BADC-E3E1E7A8FFFB}" type="pres">
      <dgm:prSet presAssocID="{B3159EB2-2E14-426F-A316-15A93565CB97}" presName="parTx" presStyleLbl="node1" presStyleIdx="0" presStyleCnt="0">
        <dgm:presLayoutVars>
          <dgm:chMax val="0"/>
          <dgm:chPref val="0"/>
          <dgm:bulletEnabled val="1"/>
        </dgm:presLayoutVars>
      </dgm:prSet>
      <dgm:spPr/>
    </dgm:pt>
    <dgm:pt modelId="{D217147A-E141-4505-8FC9-EDA0E7A52B08}" type="pres">
      <dgm:prSet presAssocID="{B3159EB2-2E14-426F-A316-15A93565CB97}" presName="parSh" presStyleCnt="0"/>
      <dgm:spPr/>
    </dgm:pt>
    <dgm:pt modelId="{56F3F0F4-4EAB-4809-86F1-2269DA668F9F}" type="pres">
      <dgm:prSet presAssocID="{B3159EB2-2E14-426F-A316-15A93565CB97}" presName="lineNode" presStyleLbl="alignNode1" presStyleIdx="9" presStyleCnt="15"/>
      <dgm:spPr/>
    </dgm:pt>
    <dgm:pt modelId="{08BC3ED0-012B-4108-B28B-C04BAF72448D}" type="pres">
      <dgm:prSet presAssocID="{B3159EB2-2E14-426F-A316-15A93565CB97}" presName="lineArrowNode" presStyleLbl="alignNode1" presStyleIdx="10" presStyleCnt="15"/>
      <dgm:spPr/>
    </dgm:pt>
    <dgm:pt modelId="{CA2F934C-F2A1-4DAB-A367-F05569B5127B}" type="pres">
      <dgm:prSet presAssocID="{750E85F4-8A39-4044-9CE4-62251E02FB28}" presName="sibTransNodeCircle" presStyleLbl="alignNode1" presStyleIdx="11" presStyleCnt="15">
        <dgm:presLayoutVars>
          <dgm:chMax val="0"/>
          <dgm:bulletEnabled/>
        </dgm:presLayoutVars>
      </dgm:prSet>
      <dgm:spPr/>
    </dgm:pt>
    <dgm:pt modelId="{82A10304-9996-45C0-A7AD-5138ED6A8EA2}" type="pres">
      <dgm:prSet presAssocID="{750E85F4-8A39-4044-9CE4-62251E02FB28}" presName="spacerBetweenCircleAndCallout" presStyleCnt="0">
        <dgm:presLayoutVars/>
      </dgm:prSet>
      <dgm:spPr/>
    </dgm:pt>
    <dgm:pt modelId="{8BB0D0AE-1C92-423D-8B62-AEB9A9B46BD0}" type="pres">
      <dgm:prSet presAssocID="{750E85F4-8A39-4044-9CE4-62251E02FB28}" presName="verticalConnector" presStyleLbl="alignAccFollowNode1" presStyleIdx="3" presStyleCnt="5"/>
      <dgm:spPr/>
    </dgm:pt>
    <dgm:pt modelId="{D36BA22A-779C-4784-8C71-60658F0A3F97}" type="pres">
      <dgm:prSet presAssocID="{B3159EB2-2E14-426F-A316-15A93565CB97}" presName="nodeText" presStyleLbl="fgAcc1" presStyleIdx="3" presStyleCnt="5">
        <dgm:presLayoutVars>
          <dgm:bulletEnabled val="1"/>
        </dgm:presLayoutVars>
      </dgm:prSet>
      <dgm:spPr/>
    </dgm:pt>
    <dgm:pt modelId="{08CF4A8F-DFB4-4E6D-A971-13AB86B769D0}" type="pres">
      <dgm:prSet presAssocID="{750E85F4-8A39-4044-9CE4-62251E02FB28}" presName="sibTransComposite" presStyleCnt="0"/>
      <dgm:spPr/>
    </dgm:pt>
    <dgm:pt modelId="{DC5B95E9-827C-453F-8F29-B9DB34A86FB7}" type="pres">
      <dgm:prSet presAssocID="{5A0905C4-FA90-4152-A8FB-F7032ABE3B63}" presName="compositeNode" presStyleCnt="0"/>
      <dgm:spPr/>
    </dgm:pt>
    <dgm:pt modelId="{DF2B03FA-F1D7-4B7C-BF2E-64F659D345C8}" type="pres">
      <dgm:prSet presAssocID="{5A0905C4-FA90-4152-A8FB-F7032ABE3B63}" presName="parTx" presStyleLbl="node1" presStyleIdx="0" presStyleCnt="0">
        <dgm:presLayoutVars>
          <dgm:chMax val="0"/>
          <dgm:chPref val="0"/>
          <dgm:bulletEnabled val="1"/>
        </dgm:presLayoutVars>
      </dgm:prSet>
      <dgm:spPr/>
    </dgm:pt>
    <dgm:pt modelId="{76AD936C-ED82-49CA-B2E3-661DAF554D35}" type="pres">
      <dgm:prSet presAssocID="{5A0905C4-FA90-4152-A8FB-F7032ABE3B63}" presName="parSh" presStyleCnt="0"/>
      <dgm:spPr/>
    </dgm:pt>
    <dgm:pt modelId="{8A145D0E-C75F-403D-99C5-C56930F295A1}" type="pres">
      <dgm:prSet presAssocID="{5A0905C4-FA90-4152-A8FB-F7032ABE3B63}" presName="lineNode" presStyleLbl="alignNode1" presStyleIdx="12" presStyleCnt="15"/>
      <dgm:spPr/>
    </dgm:pt>
    <dgm:pt modelId="{A9C13946-84B0-47BF-A7A1-3597B1C3B923}" type="pres">
      <dgm:prSet presAssocID="{5A0905C4-FA90-4152-A8FB-F7032ABE3B63}" presName="lineArrowNode" presStyleLbl="alignNode1" presStyleIdx="13" presStyleCnt="15"/>
      <dgm:spPr/>
    </dgm:pt>
    <dgm:pt modelId="{6B3F7EFF-65A9-4433-9201-8CD39E0BE978}" type="pres">
      <dgm:prSet presAssocID="{49D6244B-864C-42D3-8A3D-4A415399F860}" presName="sibTransNodeCircle" presStyleLbl="alignNode1" presStyleIdx="14" presStyleCnt="15">
        <dgm:presLayoutVars>
          <dgm:chMax val="0"/>
          <dgm:bulletEnabled/>
        </dgm:presLayoutVars>
      </dgm:prSet>
      <dgm:spPr/>
    </dgm:pt>
    <dgm:pt modelId="{44BF49D4-A85E-4655-BB7C-C7B662D0955B}" type="pres">
      <dgm:prSet presAssocID="{49D6244B-864C-42D3-8A3D-4A415399F860}" presName="spacerBetweenCircleAndCallout" presStyleCnt="0">
        <dgm:presLayoutVars/>
      </dgm:prSet>
      <dgm:spPr/>
    </dgm:pt>
    <dgm:pt modelId="{B4EFABDF-5F63-4A57-9B77-4581164D50C4}" type="pres">
      <dgm:prSet presAssocID="{49D6244B-864C-42D3-8A3D-4A415399F860}" presName="verticalConnector" presStyleLbl="alignAccFollowNode1" presStyleIdx="4" presStyleCnt="5"/>
      <dgm:spPr/>
    </dgm:pt>
    <dgm:pt modelId="{38950880-2AE6-419C-99BE-5436A6E56478}" type="pres">
      <dgm:prSet presAssocID="{5A0905C4-FA90-4152-A8FB-F7032ABE3B63}" presName="nodeText" presStyleLbl="fgAcc1" presStyleIdx="4" presStyleCnt="5">
        <dgm:presLayoutVars>
          <dgm:bulletEnabled val="1"/>
        </dgm:presLayoutVars>
      </dgm:prSet>
      <dgm:spPr/>
    </dgm:pt>
  </dgm:ptLst>
  <dgm:cxnLst>
    <dgm:cxn modelId="{26A5200F-9E9B-43D9-AA75-C1410B86A645}" type="presOf" srcId="{5A0905C4-FA90-4152-A8FB-F7032ABE3B63}" destId="{38950880-2AE6-419C-99BE-5436A6E56478}" srcOrd="1" destOrd="0" presId="urn:microsoft.com/office/officeart/2024/layout/NumberedLinearArrowProcess"/>
    <dgm:cxn modelId="{F5A72016-F032-4D35-AB6B-678102DA1B05}" type="presOf" srcId="{AFDAF4BD-065F-4FDE-8608-3169989F1D0B}" destId="{81C31137-7907-46BA-AEFA-F29BABA1D33B}" srcOrd="0" destOrd="0" presId="urn:microsoft.com/office/officeart/2024/layout/NumberedLinearArrowProcess"/>
    <dgm:cxn modelId="{F7A97E2E-60E6-4F7C-8225-74DB5D754494}" type="presOf" srcId="{7DBCB0D5-1FFB-400A-8CD3-BF299932BAA8}" destId="{F7FA96EC-5733-4D04-9F15-939612CD68CA}" srcOrd="0" destOrd="0" presId="urn:microsoft.com/office/officeart/2024/layout/NumberedLinearArrowProcess"/>
    <dgm:cxn modelId="{585AE35B-978F-4F4D-97E9-9E0CCE362F71}" type="presOf" srcId="{750E85F4-8A39-4044-9CE4-62251E02FB28}" destId="{CA2F934C-F2A1-4DAB-A367-F05569B5127B}" srcOrd="0" destOrd="0" presId="urn:microsoft.com/office/officeart/2024/layout/NumberedLinearArrowProcess"/>
    <dgm:cxn modelId="{0987215E-E2BA-4FD8-B1BC-F1104CDDA88A}" type="presOf" srcId="{C1F67674-A76A-43FE-90AD-A0D2C175AC75}" destId="{6D381A20-D0F8-45C1-8DAE-68938452F55D}" srcOrd="1" destOrd="0" presId="urn:microsoft.com/office/officeart/2024/layout/NumberedLinearArrowProcess"/>
    <dgm:cxn modelId="{6BE1D865-1426-419B-864B-91821A72C6EC}" type="presOf" srcId="{49D6244B-864C-42D3-8A3D-4A415399F860}" destId="{6B3F7EFF-65A9-4433-9201-8CD39E0BE978}" srcOrd="0" destOrd="0" presId="urn:microsoft.com/office/officeart/2024/layout/NumberedLinearArrowProcess"/>
    <dgm:cxn modelId="{BD36AD4D-E979-403B-80B5-97A077826140}" srcId="{C8E61E48-6D3F-4163-A044-6B0D9DE37169}" destId="{B3159EB2-2E14-426F-A316-15A93565CB97}" srcOrd="3" destOrd="0" parTransId="{000E8CA1-80F5-4606-9A10-776A3869F1EE}" sibTransId="{750E85F4-8A39-4044-9CE4-62251E02FB28}"/>
    <dgm:cxn modelId="{3A74BB59-9A97-497F-AD27-3E31B78286D8}" type="presOf" srcId="{E249E87A-0452-4F73-A24C-B0E22CB81560}" destId="{FF82207D-23F2-4792-8AA9-EF5C57FF3CD1}" srcOrd="0" destOrd="0" presId="urn:microsoft.com/office/officeart/2024/layout/NumberedLinearArrowProcess"/>
    <dgm:cxn modelId="{7F81AC7D-35A9-4792-B4D6-4350FDCA3080}" type="presOf" srcId="{C8E61E48-6D3F-4163-A044-6B0D9DE37169}" destId="{AF1ECEBA-754F-4C5E-B4B1-E678E137CC02}" srcOrd="0" destOrd="0" presId="urn:microsoft.com/office/officeart/2024/layout/NumberedLinearArrowProcess"/>
    <dgm:cxn modelId="{BE88DB80-9604-4A40-823B-4EBCADFA17AD}" type="presOf" srcId="{9C721555-5C98-4611-8400-9256AE3698C3}" destId="{C0E62327-32A6-40B0-A994-18610E7A3890}" srcOrd="0" destOrd="0" presId="urn:microsoft.com/office/officeart/2024/layout/NumberedLinearArrowProcess"/>
    <dgm:cxn modelId="{B89F3688-EC84-46F1-A761-DA9CDB42BF26}" srcId="{C8E61E48-6D3F-4163-A044-6B0D9DE37169}" destId="{AFDAF4BD-065F-4FDE-8608-3169989F1D0B}" srcOrd="2" destOrd="0" parTransId="{F3751D23-E395-4FF8-ACC6-5E1DA750D0A2}" sibTransId="{E249E87A-0452-4F73-A24C-B0E22CB81560}"/>
    <dgm:cxn modelId="{413CB890-8BD2-4F45-9DE4-7F70153A6BF6}" type="presOf" srcId="{B3159EB2-2E14-426F-A316-15A93565CB97}" destId="{D36BA22A-779C-4784-8C71-60658F0A3F97}" srcOrd="1" destOrd="0" presId="urn:microsoft.com/office/officeart/2024/layout/NumberedLinearArrowProcess"/>
    <dgm:cxn modelId="{0740A799-E665-4918-8075-214B9C91C23B}" type="presOf" srcId="{C1F67674-A76A-43FE-90AD-A0D2C175AC75}" destId="{C175586F-BDBB-45D7-AB60-00EB03F98281}" srcOrd="0" destOrd="0" presId="urn:microsoft.com/office/officeart/2024/layout/NumberedLinearArrowProcess"/>
    <dgm:cxn modelId="{ED4F979F-8875-4523-8FD3-1D7EFB8F6627}" srcId="{C8E61E48-6D3F-4163-A044-6B0D9DE37169}" destId="{668CAF08-A909-436C-80FD-8707F68287E7}" srcOrd="0" destOrd="0" parTransId="{FF471315-DE9C-4F71-B2C4-C3EE5995D55F}" sibTransId="{7DBCB0D5-1FFB-400A-8CD3-BF299932BAA8}"/>
    <dgm:cxn modelId="{6A2210BB-7419-4D58-AB36-301BE692825E}" type="presOf" srcId="{668CAF08-A909-436C-80FD-8707F68287E7}" destId="{60C6DE72-15EA-4E76-BAF3-FC19336C36B3}" srcOrd="0" destOrd="0" presId="urn:microsoft.com/office/officeart/2024/layout/NumberedLinearArrowProcess"/>
    <dgm:cxn modelId="{C24A3CC2-E703-4E06-A18D-F9AB45EAD9BA}" srcId="{C8E61E48-6D3F-4163-A044-6B0D9DE37169}" destId="{C1F67674-A76A-43FE-90AD-A0D2C175AC75}" srcOrd="1" destOrd="0" parTransId="{4AA71E5B-1083-4F58-AF24-83DD028AEA6D}" sibTransId="{9C721555-5C98-4611-8400-9256AE3698C3}"/>
    <dgm:cxn modelId="{A1EEC0CB-B5A6-4D4D-808F-9C59F5122E62}" type="presOf" srcId="{668CAF08-A909-436C-80FD-8707F68287E7}" destId="{1446E669-F41D-4307-A848-78094CF0E7DA}" srcOrd="1" destOrd="0" presId="urn:microsoft.com/office/officeart/2024/layout/NumberedLinearArrowProcess"/>
    <dgm:cxn modelId="{EC9801D6-C035-4792-BBE1-0C3E462016DA}" type="presOf" srcId="{5A0905C4-FA90-4152-A8FB-F7032ABE3B63}" destId="{A9C13946-84B0-47BF-A7A1-3597B1C3B923}" srcOrd="0" destOrd="0" presId="urn:microsoft.com/office/officeart/2024/layout/NumberedLinearArrowProcess"/>
    <dgm:cxn modelId="{1F10BCDC-BC43-4D16-8BFD-EFB1A874CA0B}" type="presOf" srcId="{AFDAF4BD-065F-4FDE-8608-3169989F1D0B}" destId="{043FB289-DE12-4503-BCCF-D3FC03F14176}" srcOrd="1" destOrd="0" presId="urn:microsoft.com/office/officeart/2024/layout/NumberedLinearArrowProcess"/>
    <dgm:cxn modelId="{286A12E5-AA4B-488B-96C9-2E5E335F3FB9}" type="presOf" srcId="{B3159EB2-2E14-426F-A316-15A93565CB97}" destId="{08BC3ED0-012B-4108-B28B-C04BAF72448D}" srcOrd="0" destOrd="0" presId="urn:microsoft.com/office/officeart/2024/layout/NumberedLinearArrowProcess"/>
    <dgm:cxn modelId="{CD6970FE-B58E-4E38-9F1C-30611F1D627C}" srcId="{C8E61E48-6D3F-4163-A044-6B0D9DE37169}" destId="{5A0905C4-FA90-4152-A8FB-F7032ABE3B63}" srcOrd="4" destOrd="0" parTransId="{CFE0E87A-5DCA-4457-925E-90B1491C60D8}" sibTransId="{49D6244B-864C-42D3-8A3D-4A415399F860}"/>
    <dgm:cxn modelId="{FDB7A80E-CA9D-4400-A394-F906E60590D2}" type="presParOf" srcId="{AF1ECEBA-754F-4C5E-B4B1-E678E137CC02}" destId="{D647443E-94C3-478F-B873-EB41C90025D2}" srcOrd="0" destOrd="0" presId="urn:microsoft.com/office/officeart/2024/layout/NumberedLinearArrowProcess"/>
    <dgm:cxn modelId="{B556138B-0968-4F2F-88C5-A90173E43B44}" type="presParOf" srcId="{D647443E-94C3-478F-B873-EB41C90025D2}" destId="{2E9254BE-09EC-42A4-9CEE-B249ECA5668A}" srcOrd="0" destOrd="0" presId="urn:microsoft.com/office/officeart/2024/layout/NumberedLinearArrowProcess"/>
    <dgm:cxn modelId="{503388C1-F3C3-4D2F-B1AC-51D5E25A3611}" type="presParOf" srcId="{D647443E-94C3-478F-B873-EB41C90025D2}" destId="{126BFEFC-1A07-4947-9B7C-ABB571E07EA4}" srcOrd="1" destOrd="0" presId="urn:microsoft.com/office/officeart/2024/layout/NumberedLinearArrowProcess"/>
    <dgm:cxn modelId="{9E75D15E-351B-4686-A26B-FA552A1BC473}" type="presParOf" srcId="{126BFEFC-1A07-4947-9B7C-ABB571E07EA4}" destId="{D139C8A4-B50B-49DF-BB6C-0D93CAE2A887}" srcOrd="0" destOrd="0" presId="urn:microsoft.com/office/officeart/2024/layout/NumberedLinearArrowProcess"/>
    <dgm:cxn modelId="{0A4ABEE4-1C3B-4B51-BACB-03C7A367C9A7}" type="presParOf" srcId="{126BFEFC-1A07-4947-9B7C-ABB571E07EA4}" destId="{60C6DE72-15EA-4E76-BAF3-FC19336C36B3}" srcOrd="1" destOrd="0" presId="urn:microsoft.com/office/officeart/2024/layout/NumberedLinearArrowProcess"/>
    <dgm:cxn modelId="{E9147239-5E63-41F3-81FF-47B507D14600}" type="presParOf" srcId="{126BFEFC-1A07-4947-9B7C-ABB571E07EA4}" destId="{F7FA96EC-5733-4D04-9F15-939612CD68CA}" srcOrd="2" destOrd="0" presId="urn:microsoft.com/office/officeart/2024/layout/NumberedLinearArrowProcess"/>
    <dgm:cxn modelId="{CB9CBF51-4D39-4716-B3F3-FE9AFA2C662C}" type="presParOf" srcId="{126BFEFC-1A07-4947-9B7C-ABB571E07EA4}" destId="{7219F627-1F15-4695-80E4-BBAE6FF1EF4E}" srcOrd="3" destOrd="0" presId="urn:microsoft.com/office/officeart/2024/layout/NumberedLinearArrowProcess"/>
    <dgm:cxn modelId="{4FB6F787-0BE7-4A7D-9309-52D614BA8E77}" type="presParOf" srcId="{126BFEFC-1A07-4947-9B7C-ABB571E07EA4}" destId="{3E6E9216-2F07-492A-A094-F9FB9912661D}" srcOrd="4" destOrd="0" presId="urn:microsoft.com/office/officeart/2024/layout/NumberedLinearArrowProcess"/>
    <dgm:cxn modelId="{20CA71C1-58D6-4B25-8D2D-72522A12047E}" type="presParOf" srcId="{D647443E-94C3-478F-B873-EB41C90025D2}" destId="{1446E669-F41D-4307-A848-78094CF0E7DA}" srcOrd="2" destOrd="0" presId="urn:microsoft.com/office/officeart/2024/layout/NumberedLinearArrowProcess"/>
    <dgm:cxn modelId="{B4476FC5-75F2-4351-A8DA-75071AB5588D}" type="presParOf" srcId="{AF1ECEBA-754F-4C5E-B4B1-E678E137CC02}" destId="{A9C7E473-528E-486D-8FE8-57B805E2B632}" srcOrd="1" destOrd="0" presId="urn:microsoft.com/office/officeart/2024/layout/NumberedLinearArrowProcess"/>
    <dgm:cxn modelId="{42E05024-DE8A-47EF-8D84-6F4B1ABE100A}" type="presParOf" srcId="{AF1ECEBA-754F-4C5E-B4B1-E678E137CC02}" destId="{880B485D-3E77-4AC4-ABDA-1CB0044FBD69}" srcOrd="2" destOrd="0" presId="urn:microsoft.com/office/officeart/2024/layout/NumberedLinearArrowProcess"/>
    <dgm:cxn modelId="{9897D609-7D72-4945-B57D-9AAE4A7DE25E}" type="presParOf" srcId="{880B485D-3E77-4AC4-ABDA-1CB0044FBD69}" destId="{B0ABAEF9-BDBD-4B1B-95AC-F0B88BDCAEBD}" srcOrd="0" destOrd="0" presId="urn:microsoft.com/office/officeart/2024/layout/NumberedLinearArrowProcess"/>
    <dgm:cxn modelId="{D76251B3-3CDC-4E2D-BF7F-4BCC174652E9}" type="presParOf" srcId="{880B485D-3E77-4AC4-ABDA-1CB0044FBD69}" destId="{E9C7212C-19D1-418B-A5AB-9B261A8D89C7}" srcOrd="1" destOrd="0" presId="urn:microsoft.com/office/officeart/2024/layout/NumberedLinearArrowProcess"/>
    <dgm:cxn modelId="{5E2075D0-78A4-45B0-84BE-A6299D03304D}" type="presParOf" srcId="{E9C7212C-19D1-418B-A5AB-9B261A8D89C7}" destId="{1F73FAF3-06E1-4BB0-A382-4B604FFB7F99}" srcOrd="0" destOrd="0" presId="urn:microsoft.com/office/officeart/2024/layout/NumberedLinearArrowProcess"/>
    <dgm:cxn modelId="{614DF686-64AF-4941-B493-42F95C8FFACD}" type="presParOf" srcId="{E9C7212C-19D1-418B-A5AB-9B261A8D89C7}" destId="{C175586F-BDBB-45D7-AB60-00EB03F98281}" srcOrd="1" destOrd="0" presId="urn:microsoft.com/office/officeart/2024/layout/NumberedLinearArrowProcess"/>
    <dgm:cxn modelId="{D52E92EF-0F76-49B7-827D-4BC324656126}" type="presParOf" srcId="{E9C7212C-19D1-418B-A5AB-9B261A8D89C7}" destId="{C0E62327-32A6-40B0-A994-18610E7A3890}" srcOrd="2" destOrd="0" presId="urn:microsoft.com/office/officeart/2024/layout/NumberedLinearArrowProcess"/>
    <dgm:cxn modelId="{126F3450-7428-4431-9433-198C48D21970}" type="presParOf" srcId="{E9C7212C-19D1-418B-A5AB-9B261A8D89C7}" destId="{CF9382C9-99DE-4FF2-A2A7-52BA5A2C6D60}" srcOrd="3" destOrd="0" presId="urn:microsoft.com/office/officeart/2024/layout/NumberedLinearArrowProcess"/>
    <dgm:cxn modelId="{310277E1-7F55-4075-AEC8-9A067B832230}" type="presParOf" srcId="{E9C7212C-19D1-418B-A5AB-9B261A8D89C7}" destId="{89682B2D-1AE8-4403-88D7-547380356D75}" srcOrd="4" destOrd="0" presId="urn:microsoft.com/office/officeart/2024/layout/NumberedLinearArrowProcess"/>
    <dgm:cxn modelId="{2E112991-B025-4CAD-B87E-CB42BE8ADA41}" type="presParOf" srcId="{880B485D-3E77-4AC4-ABDA-1CB0044FBD69}" destId="{6D381A20-D0F8-45C1-8DAE-68938452F55D}" srcOrd="2" destOrd="0" presId="urn:microsoft.com/office/officeart/2024/layout/NumberedLinearArrowProcess"/>
    <dgm:cxn modelId="{7DA052C2-B729-4F95-A4B8-0A29F3612B6B}" type="presParOf" srcId="{AF1ECEBA-754F-4C5E-B4B1-E678E137CC02}" destId="{03BCA016-294F-4914-9F5D-DC830BADD3C8}" srcOrd="3" destOrd="0" presId="urn:microsoft.com/office/officeart/2024/layout/NumberedLinearArrowProcess"/>
    <dgm:cxn modelId="{947D4F1F-2F4E-4BEE-A29D-EFA472E530AD}" type="presParOf" srcId="{AF1ECEBA-754F-4C5E-B4B1-E678E137CC02}" destId="{6AF7D6E3-731D-45BC-929A-3314C9243E49}" srcOrd="4" destOrd="0" presId="urn:microsoft.com/office/officeart/2024/layout/NumberedLinearArrowProcess"/>
    <dgm:cxn modelId="{FB0FB9D6-9527-45AD-9E1D-2E9D45A960FC}" type="presParOf" srcId="{6AF7D6E3-731D-45BC-929A-3314C9243E49}" destId="{540CEB5E-B002-4CAD-BA9E-4C916BB86C46}" srcOrd="0" destOrd="0" presId="urn:microsoft.com/office/officeart/2024/layout/NumberedLinearArrowProcess"/>
    <dgm:cxn modelId="{C17330D6-69E9-438F-B88D-10D9B43012AF}" type="presParOf" srcId="{6AF7D6E3-731D-45BC-929A-3314C9243E49}" destId="{685C92EF-7F74-4E52-8E5D-6175454C92B6}" srcOrd="1" destOrd="0" presId="urn:microsoft.com/office/officeart/2024/layout/NumberedLinearArrowProcess"/>
    <dgm:cxn modelId="{51CA52FF-367C-4611-8050-6880421E597A}" type="presParOf" srcId="{685C92EF-7F74-4E52-8E5D-6175454C92B6}" destId="{7ED8EC13-7A66-463C-AED8-E28BECEE5ED7}" srcOrd="0" destOrd="0" presId="urn:microsoft.com/office/officeart/2024/layout/NumberedLinearArrowProcess"/>
    <dgm:cxn modelId="{C4CBC850-0459-458D-82B3-87A896BECD3B}" type="presParOf" srcId="{685C92EF-7F74-4E52-8E5D-6175454C92B6}" destId="{81C31137-7907-46BA-AEFA-F29BABA1D33B}" srcOrd="1" destOrd="0" presId="urn:microsoft.com/office/officeart/2024/layout/NumberedLinearArrowProcess"/>
    <dgm:cxn modelId="{5BD6B172-C16B-4A77-BE0E-C86D6E46DEAA}" type="presParOf" srcId="{685C92EF-7F74-4E52-8E5D-6175454C92B6}" destId="{FF82207D-23F2-4792-8AA9-EF5C57FF3CD1}" srcOrd="2" destOrd="0" presId="urn:microsoft.com/office/officeart/2024/layout/NumberedLinearArrowProcess"/>
    <dgm:cxn modelId="{2107D54B-3FD9-4FFB-B150-E27F466899FB}" type="presParOf" srcId="{685C92EF-7F74-4E52-8E5D-6175454C92B6}" destId="{A6EB417C-0AD7-446B-9246-739EEA0A689A}" srcOrd="3" destOrd="0" presId="urn:microsoft.com/office/officeart/2024/layout/NumberedLinearArrowProcess"/>
    <dgm:cxn modelId="{A9350419-F4AD-4957-A2B2-88CA1B520DEC}" type="presParOf" srcId="{685C92EF-7F74-4E52-8E5D-6175454C92B6}" destId="{97896474-76CB-4424-8238-5125FA3CE93E}" srcOrd="4" destOrd="0" presId="urn:microsoft.com/office/officeart/2024/layout/NumberedLinearArrowProcess"/>
    <dgm:cxn modelId="{C0F18F2D-8B75-44C6-812A-D7679A7A227A}" type="presParOf" srcId="{6AF7D6E3-731D-45BC-929A-3314C9243E49}" destId="{043FB289-DE12-4503-BCCF-D3FC03F14176}" srcOrd="2" destOrd="0" presId="urn:microsoft.com/office/officeart/2024/layout/NumberedLinearArrowProcess"/>
    <dgm:cxn modelId="{463F5554-A660-47D2-87FC-BEF57A7CD10B}" type="presParOf" srcId="{AF1ECEBA-754F-4C5E-B4B1-E678E137CC02}" destId="{52F42E15-90E0-4AFE-A1F4-FA9589E1F441}" srcOrd="5" destOrd="0" presId="urn:microsoft.com/office/officeart/2024/layout/NumberedLinearArrowProcess"/>
    <dgm:cxn modelId="{F3349971-3A75-4A6A-AD34-F79AF3F4B3FE}" type="presParOf" srcId="{AF1ECEBA-754F-4C5E-B4B1-E678E137CC02}" destId="{C2759D79-1206-4CE3-81C1-211F6BD7FA63}" srcOrd="6" destOrd="0" presId="urn:microsoft.com/office/officeart/2024/layout/NumberedLinearArrowProcess"/>
    <dgm:cxn modelId="{871EA6C8-F83F-49BD-8F8C-1E1A45BD97F2}" type="presParOf" srcId="{C2759D79-1206-4CE3-81C1-211F6BD7FA63}" destId="{555FE58F-3687-4944-BADC-E3E1E7A8FFFB}" srcOrd="0" destOrd="0" presId="urn:microsoft.com/office/officeart/2024/layout/NumberedLinearArrowProcess"/>
    <dgm:cxn modelId="{958B5237-A72B-4AAB-A44C-F699C52DBA74}" type="presParOf" srcId="{C2759D79-1206-4CE3-81C1-211F6BD7FA63}" destId="{D217147A-E141-4505-8FC9-EDA0E7A52B08}" srcOrd="1" destOrd="0" presId="urn:microsoft.com/office/officeart/2024/layout/NumberedLinearArrowProcess"/>
    <dgm:cxn modelId="{5EF3358F-3F5C-46EE-98E6-73DF9A221FC6}" type="presParOf" srcId="{D217147A-E141-4505-8FC9-EDA0E7A52B08}" destId="{56F3F0F4-4EAB-4809-86F1-2269DA668F9F}" srcOrd="0" destOrd="0" presId="urn:microsoft.com/office/officeart/2024/layout/NumberedLinearArrowProcess"/>
    <dgm:cxn modelId="{5A7CD9F1-EA7A-4287-A224-46D0E4B8F5AE}" type="presParOf" srcId="{D217147A-E141-4505-8FC9-EDA0E7A52B08}" destId="{08BC3ED0-012B-4108-B28B-C04BAF72448D}" srcOrd="1" destOrd="0" presId="urn:microsoft.com/office/officeart/2024/layout/NumberedLinearArrowProcess"/>
    <dgm:cxn modelId="{15787207-112C-4E5F-B47A-261721A1E634}" type="presParOf" srcId="{D217147A-E141-4505-8FC9-EDA0E7A52B08}" destId="{CA2F934C-F2A1-4DAB-A367-F05569B5127B}" srcOrd="2" destOrd="0" presId="urn:microsoft.com/office/officeart/2024/layout/NumberedLinearArrowProcess"/>
    <dgm:cxn modelId="{E06474F4-B882-4245-B9DE-33E7CE31261C}" type="presParOf" srcId="{D217147A-E141-4505-8FC9-EDA0E7A52B08}" destId="{82A10304-9996-45C0-A7AD-5138ED6A8EA2}" srcOrd="3" destOrd="0" presId="urn:microsoft.com/office/officeart/2024/layout/NumberedLinearArrowProcess"/>
    <dgm:cxn modelId="{29CF4B83-29C7-4172-9EC6-9EA66BBEFCA0}" type="presParOf" srcId="{D217147A-E141-4505-8FC9-EDA0E7A52B08}" destId="{8BB0D0AE-1C92-423D-8B62-AEB9A9B46BD0}" srcOrd="4" destOrd="0" presId="urn:microsoft.com/office/officeart/2024/layout/NumberedLinearArrowProcess"/>
    <dgm:cxn modelId="{7735EA26-8B39-4863-BD4D-39E692DD10A5}" type="presParOf" srcId="{C2759D79-1206-4CE3-81C1-211F6BD7FA63}" destId="{D36BA22A-779C-4784-8C71-60658F0A3F97}" srcOrd="2" destOrd="0" presId="urn:microsoft.com/office/officeart/2024/layout/NumberedLinearArrowProcess"/>
    <dgm:cxn modelId="{341E9521-20F9-4A93-9628-9F6B2F127568}" type="presParOf" srcId="{AF1ECEBA-754F-4C5E-B4B1-E678E137CC02}" destId="{08CF4A8F-DFB4-4E6D-A971-13AB86B769D0}" srcOrd="7" destOrd="0" presId="urn:microsoft.com/office/officeart/2024/layout/NumberedLinearArrowProcess"/>
    <dgm:cxn modelId="{EFB95CBC-9B8C-4FF3-9DB8-CC8A4628AE00}" type="presParOf" srcId="{AF1ECEBA-754F-4C5E-B4B1-E678E137CC02}" destId="{DC5B95E9-827C-453F-8F29-B9DB34A86FB7}" srcOrd="8" destOrd="0" presId="urn:microsoft.com/office/officeart/2024/layout/NumberedLinearArrowProcess"/>
    <dgm:cxn modelId="{06E345B8-84C6-4F51-9424-8C95C2E78265}" type="presParOf" srcId="{DC5B95E9-827C-453F-8F29-B9DB34A86FB7}" destId="{DF2B03FA-F1D7-4B7C-BF2E-64F659D345C8}" srcOrd="0" destOrd="0" presId="urn:microsoft.com/office/officeart/2024/layout/NumberedLinearArrowProcess"/>
    <dgm:cxn modelId="{196C4DB9-FAAC-49E3-96FA-2B8C9B05E339}" type="presParOf" srcId="{DC5B95E9-827C-453F-8F29-B9DB34A86FB7}" destId="{76AD936C-ED82-49CA-B2E3-661DAF554D35}" srcOrd="1" destOrd="0" presId="urn:microsoft.com/office/officeart/2024/layout/NumberedLinearArrowProcess"/>
    <dgm:cxn modelId="{8330DAE3-515B-4C13-828B-339FDBF22F0A}" type="presParOf" srcId="{76AD936C-ED82-49CA-B2E3-661DAF554D35}" destId="{8A145D0E-C75F-403D-99C5-C56930F295A1}" srcOrd="0" destOrd="0" presId="urn:microsoft.com/office/officeart/2024/layout/NumberedLinearArrowProcess"/>
    <dgm:cxn modelId="{066AA94E-257D-407B-A1FC-9FA31FB08311}" type="presParOf" srcId="{76AD936C-ED82-49CA-B2E3-661DAF554D35}" destId="{A9C13946-84B0-47BF-A7A1-3597B1C3B923}" srcOrd="1" destOrd="0" presId="urn:microsoft.com/office/officeart/2024/layout/NumberedLinearArrowProcess"/>
    <dgm:cxn modelId="{77AEEB39-4A09-4204-A359-95556B879117}" type="presParOf" srcId="{76AD936C-ED82-49CA-B2E3-661DAF554D35}" destId="{6B3F7EFF-65A9-4433-9201-8CD39E0BE978}" srcOrd="2" destOrd="0" presId="urn:microsoft.com/office/officeart/2024/layout/NumberedLinearArrowProcess"/>
    <dgm:cxn modelId="{238BCB5A-B816-4A75-B8E5-297929C047B9}" type="presParOf" srcId="{76AD936C-ED82-49CA-B2E3-661DAF554D35}" destId="{44BF49D4-A85E-4655-BB7C-C7B662D0955B}" srcOrd="3" destOrd="0" presId="urn:microsoft.com/office/officeart/2024/layout/NumberedLinearArrowProcess"/>
    <dgm:cxn modelId="{297B5CB9-23BC-4AE4-82B2-2778CB626993}" type="presParOf" srcId="{76AD936C-ED82-49CA-B2E3-661DAF554D35}" destId="{B4EFABDF-5F63-4A57-9B77-4581164D50C4}" srcOrd="4" destOrd="0" presId="urn:microsoft.com/office/officeart/2024/layout/NumberedLinearArrowProcess"/>
    <dgm:cxn modelId="{BB8D8A32-11B2-445C-8332-513D43F2E243}" type="presParOf" srcId="{DC5B95E9-827C-453F-8F29-B9DB34A86FB7}" destId="{38950880-2AE6-419C-99BE-5436A6E56478}" srcOrd="2" destOrd="0" presId="urn:microsoft.com/office/officeart/2024/layout/NumberedLinear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0B3B9-611A-4D0D-9482-036B75E3C50E}" type="doc">
      <dgm:prSet loTypeId="urn:microsoft.com/office/officeart/2005/8/layout/hList1" loCatId="list" qsTypeId="urn:microsoft.com/office/officeart/2005/8/quickstyle/simple1#2" qsCatId="simple" csTypeId="urn:microsoft.com/office/officeart/2005/8/colors/colorful1#2" csCatId="colorful" phldr="1"/>
      <dgm:spPr/>
      <dgm:t>
        <a:bodyPr/>
        <a:lstStyle/>
        <a:p>
          <a:endParaRPr lang="fr-FR"/>
        </a:p>
      </dgm:t>
    </dgm:pt>
    <dgm:pt modelId="{563F4EDF-B92D-4026-B8C8-569816330348}">
      <dgm:prSet phldrT="[Texte]"/>
      <dgm:spPr/>
      <dgm:t>
        <a:bodyPr/>
        <a:lstStyle/>
        <a:p>
          <a:r>
            <a:rPr lang="fr-FR"/>
            <a:t>1. Impact social et engagement</a:t>
          </a:r>
        </a:p>
      </dgm:t>
    </dgm:pt>
    <dgm:pt modelId="{7A31C5AC-676D-4C19-9E5D-53F0B213CFD6}" type="parTrans" cxnId="{BDD21045-9751-4CB7-A6D3-02FD127AC2B1}">
      <dgm:prSet/>
      <dgm:spPr/>
      <dgm:t>
        <a:bodyPr/>
        <a:lstStyle/>
        <a:p>
          <a:endParaRPr lang="fr-FR"/>
        </a:p>
      </dgm:t>
    </dgm:pt>
    <dgm:pt modelId="{5BAEAF3E-F8BD-4BBD-AB77-D5DBCA5ECC0A}" type="sibTrans" cxnId="{BDD21045-9751-4CB7-A6D3-02FD127AC2B1}">
      <dgm:prSet/>
      <dgm:spPr/>
      <dgm:t>
        <a:bodyPr/>
        <a:lstStyle/>
        <a:p>
          <a:endParaRPr lang="fr-FR"/>
        </a:p>
      </dgm:t>
    </dgm:pt>
    <dgm:pt modelId="{271901E7-CC86-4541-9F26-3395A8B2150F}">
      <dgm:prSet phldrT="[Texte]"/>
      <dgm:spPr/>
      <dgm:t>
        <a:bodyPr/>
        <a:lstStyle/>
        <a:p>
          <a:endParaRPr lang="fr-FR"/>
        </a:p>
      </dgm:t>
    </dgm:pt>
    <dgm:pt modelId="{A5356A21-2D8E-4AD2-8D06-8868C0F30A80}" type="parTrans" cxnId="{B2681D4A-C3D6-4AB3-AE55-08C7B2692A1E}">
      <dgm:prSet/>
      <dgm:spPr/>
      <dgm:t>
        <a:bodyPr/>
        <a:lstStyle/>
        <a:p>
          <a:endParaRPr lang="fr-FR"/>
        </a:p>
      </dgm:t>
    </dgm:pt>
    <dgm:pt modelId="{1B657371-12D1-4F06-BEAC-2EB297099519}" type="sibTrans" cxnId="{B2681D4A-C3D6-4AB3-AE55-08C7B2692A1E}">
      <dgm:prSet/>
      <dgm:spPr/>
      <dgm:t>
        <a:bodyPr/>
        <a:lstStyle/>
        <a:p>
          <a:endParaRPr lang="fr-FR"/>
        </a:p>
      </dgm:t>
    </dgm:pt>
    <dgm:pt modelId="{01D12523-CDD3-479E-815B-FB394E807F23}">
      <dgm:prSet phldrT="[Texte]"/>
      <dgm:spPr/>
      <dgm:t>
        <a:bodyPr/>
        <a:lstStyle/>
        <a:p>
          <a:r>
            <a:rPr lang="fr-FR"/>
            <a:t>Evaluer son impact social</a:t>
          </a:r>
        </a:p>
      </dgm:t>
    </dgm:pt>
    <dgm:pt modelId="{A276FC94-ED59-4DFC-B637-B7B83810EF50}" type="parTrans" cxnId="{BCF10CE7-8C40-47FD-93E6-0FC9D67CFFE8}">
      <dgm:prSet/>
      <dgm:spPr/>
      <dgm:t>
        <a:bodyPr/>
        <a:lstStyle/>
        <a:p>
          <a:endParaRPr lang="fr-FR"/>
        </a:p>
      </dgm:t>
    </dgm:pt>
    <dgm:pt modelId="{EEEF299D-9378-48FD-B61E-33A409629021}" type="sibTrans" cxnId="{BCF10CE7-8C40-47FD-93E6-0FC9D67CFFE8}">
      <dgm:prSet/>
      <dgm:spPr/>
      <dgm:t>
        <a:bodyPr/>
        <a:lstStyle/>
        <a:p>
          <a:endParaRPr lang="fr-FR"/>
        </a:p>
      </dgm:t>
    </dgm:pt>
    <dgm:pt modelId="{D1681754-8E47-4A8B-B3D4-8683B282E730}">
      <dgm:prSet phldrT="[Texte]"/>
      <dgm:spPr/>
      <dgm:t>
        <a:bodyPr/>
        <a:lstStyle/>
        <a:p>
          <a:r>
            <a:rPr lang="fr-FR"/>
            <a:t>2. </a:t>
          </a:r>
          <a:r>
            <a:rPr lang="fr-FR">
              <a:latin typeface="Zilla Slab"/>
            </a:rPr>
            <a:t>Transformer</a:t>
          </a:r>
          <a:r>
            <a:rPr lang="fr-FR"/>
            <a:t> son modèle économique d'utilité sociale</a:t>
          </a:r>
        </a:p>
      </dgm:t>
    </dgm:pt>
    <dgm:pt modelId="{FCE23BA7-42F3-4D83-B35D-61560B147C5F}" type="parTrans" cxnId="{52DAB5B3-D6A7-4784-8B27-953634658B12}">
      <dgm:prSet/>
      <dgm:spPr/>
      <dgm:t>
        <a:bodyPr/>
        <a:lstStyle/>
        <a:p>
          <a:endParaRPr lang="fr-FR"/>
        </a:p>
      </dgm:t>
    </dgm:pt>
    <dgm:pt modelId="{DC282B0A-E003-4CB8-B761-64094F7426C6}" type="sibTrans" cxnId="{52DAB5B3-D6A7-4784-8B27-953634658B12}">
      <dgm:prSet/>
      <dgm:spPr/>
      <dgm:t>
        <a:bodyPr/>
        <a:lstStyle/>
        <a:p>
          <a:endParaRPr lang="fr-FR"/>
        </a:p>
      </dgm:t>
    </dgm:pt>
    <dgm:pt modelId="{B78A0EDC-5979-457A-8F52-D7632E3B883F}">
      <dgm:prSet phldrT="[Texte]"/>
      <dgm:spPr/>
      <dgm:t>
        <a:bodyPr/>
        <a:lstStyle/>
        <a:p>
          <a:r>
            <a:rPr lang="fr-FR" i="0"/>
            <a:t>Evaluer son modèle économique d’utilité sociale</a:t>
          </a:r>
        </a:p>
      </dgm:t>
    </dgm:pt>
    <dgm:pt modelId="{15483045-190F-472C-9165-777A62887B81}" type="parTrans" cxnId="{C68BF3E8-53A0-4A74-BAFC-6D632BEF992D}">
      <dgm:prSet/>
      <dgm:spPr/>
      <dgm:t>
        <a:bodyPr/>
        <a:lstStyle/>
        <a:p>
          <a:endParaRPr lang="fr-FR"/>
        </a:p>
      </dgm:t>
    </dgm:pt>
    <dgm:pt modelId="{5D620673-6859-4A68-B918-8C753CA2F3E2}" type="sibTrans" cxnId="{C68BF3E8-53A0-4A74-BAFC-6D632BEF992D}">
      <dgm:prSet/>
      <dgm:spPr/>
      <dgm:t>
        <a:bodyPr/>
        <a:lstStyle/>
        <a:p>
          <a:endParaRPr lang="fr-FR"/>
        </a:p>
      </dgm:t>
    </dgm:pt>
    <dgm:pt modelId="{309F5F3B-AC0D-4F4C-B944-1802CA1F53ED}">
      <dgm:prSet phldrT="[Texte]"/>
      <dgm:spPr/>
      <dgm:t>
        <a:bodyPr/>
        <a:lstStyle/>
        <a:p>
          <a:r>
            <a:rPr lang="fr-FR"/>
            <a:t>3. Investir</a:t>
          </a:r>
        </a:p>
      </dgm:t>
    </dgm:pt>
    <dgm:pt modelId="{FA927088-D9B5-4891-8A29-23AB92EAA7BF}" type="parTrans" cxnId="{BBE91D73-5453-4B51-B695-10011FC965BC}">
      <dgm:prSet/>
      <dgm:spPr/>
      <dgm:t>
        <a:bodyPr/>
        <a:lstStyle/>
        <a:p>
          <a:endParaRPr lang="fr-FR"/>
        </a:p>
      </dgm:t>
    </dgm:pt>
    <dgm:pt modelId="{7F113ED6-AB03-4434-A448-883D3372A6D8}" type="sibTrans" cxnId="{BBE91D73-5453-4B51-B695-10011FC965BC}">
      <dgm:prSet/>
      <dgm:spPr/>
      <dgm:t>
        <a:bodyPr/>
        <a:lstStyle/>
        <a:p>
          <a:endParaRPr lang="fr-FR"/>
        </a:p>
      </dgm:t>
    </dgm:pt>
    <dgm:pt modelId="{27D7D1AB-2C95-4E1E-A10F-8C8877D9B553}">
      <dgm:prSet phldrT="[Texte]"/>
      <dgm:spPr/>
      <dgm:t>
        <a:bodyPr/>
        <a:lstStyle/>
        <a:p>
          <a:r>
            <a:rPr lang="fr-FR"/>
            <a:t>Piloter son activité</a:t>
          </a:r>
        </a:p>
      </dgm:t>
    </dgm:pt>
    <dgm:pt modelId="{B6A91258-3B02-48D0-BEC7-519CF7C3AACF}" type="parTrans" cxnId="{1CA5ABA7-1ADF-4E01-A6F9-8AD6E653325B}">
      <dgm:prSet/>
      <dgm:spPr/>
      <dgm:t>
        <a:bodyPr/>
        <a:lstStyle/>
        <a:p>
          <a:endParaRPr lang="fr-FR"/>
        </a:p>
      </dgm:t>
    </dgm:pt>
    <dgm:pt modelId="{A44C9C8A-7A1A-4877-8DC9-0B30F31F0BF9}" type="sibTrans" cxnId="{1CA5ABA7-1ADF-4E01-A6F9-8AD6E653325B}">
      <dgm:prSet/>
      <dgm:spPr/>
      <dgm:t>
        <a:bodyPr/>
        <a:lstStyle/>
        <a:p>
          <a:endParaRPr lang="fr-FR"/>
        </a:p>
      </dgm:t>
    </dgm:pt>
    <dgm:pt modelId="{A326657A-CD9E-4A06-B9D5-B3C51790E8D8}">
      <dgm:prSet phldrT="[Texte]"/>
      <dgm:spPr/>
      <dgm:t>
        <a:bodyPr/>
        <a:lstStyle/>
        <a:p>
          <a:r>
            <a:rPr lang="fr-FR"/>
            <a:t>Construire sa stratégie d'investissement</a:t>
          </a:r>
        </a:p>
      </dgm:t>
    </dgm:pt>
    <dgm:pt modelId="{16E506DE-B29D-4A99-996C-71555DF65B20}" type="parTrans" cxnId="{C2B66C35-EC6F-407D-8BC1-941991965FAD}">
      <dgm:prSet/>
      <dgm:spPr/>
      <dgm:t>
        <a:bodyPr/>
        <a:lstStyle/>
        <a:p>
          <a:endParaRPr lang="fr-FR"/>
        </a:p>
      </dgm:t>
    </dgm:pt>
    <dgm:pt modelId="{49F096E8-CF82-43D1-8EB8-43B7799FA8EB}" type="sibTrans" cxnId="{C2B66C35-EC6F-407D-8BC1-941991965FAD}">
      <dgm:prSet/>
      <dgm:spPr/>
      <dgm:t>
        <a:bodyPr/>
        <a:lstStyle/>
        <a:p>
          <a:endParaRPr lang="fr-FR"/>
        </a:p>
      </dgm:t>
    </dgm:pt>
    <dgm:pt modelId="{9E8CE81A-94C8-4B05-94A4-B712D859C3C4}">
      <dgm:prSet phldrT="[Texte]"/>
      <dgm:spPr/>
      <dgm:t>
        <a:bodyPr/>
        <a:lstStyle/>
        <a:p>
          <a:r>
            <a:rPr lang="fr-FR" i="0"/>
            <a:t>Pérenniser son modèle économique d’utilité sociale</a:t>
          </a:r>
        </a:p>
      </dgm:t>
    </dgm:pt>
    <dgm:pt modelId="{87EDDB76-1156-4222-A1BF-DFE7545A514B}" type="parTrans" cxnId="{B1E4C496-B48E-4205-ABE5-C9BA71ADAB68}">
      <dgm:prSet/>
      <dgm:spPr/>
      <dgm:t>
        <a:bodyPr/>
        <a:lstStyle/>
        <a:p>
          <a:endParaRPr lang="fr-FR"/>
        </a:p>
      </dgm:t>
    </dgm:pt>
    <dgm:pt modelId="{B511838C-CA62-4AF6-B5D1-EA51BBAEAFD5}" type="sibTrans" cxnId="{B1E4C496-B48E-4205-ABE5-C9BA71ADAB68}">
      <dgm:prSet/>
      <dgm:spPr/>
      <dgm:t>
        <a:bodyPr/>
        <a:lstStyle/>
        <a:p>
          <a:endParaRPr lang="fr-FR"/>
        </a:p>
      </dgm:t>
    </dgm:pt>
    <dgm:pt modelId="{357E1C03-4CF7-4F68-9A6C-434839B03555}">
      <dgm:prSet phldrT="[Texte]"/>
      <dgm:spPr/>
      <dgm:t>
        <a:bodyPr/>
        <a:lstStyle/>
        <a:p>
          <a:r>
            <a:rPr lang="fr-FR"/>
            <a:t>Financer sa stratégie d’investissement</a:t>
          </a:r>
        </a:p>
      </dgm:t>
    </dgm:pt>
    <dgm:pt modelId="{C3F2AA0B-FDA7-498C-83E3-8CA39821A97B}" type="parTrans" cxnId="{BB0D54B3-7D12-42CF-BE50-6C177C8EA114}">
      <dgm:prSet/>
      <dgm:spPr/>
      <dgm:t>
        <a:bodyPr/>
        <a:lstStyle/>
        <a:p>
          <a:endParaRPr lang="fr-FR"/>
        </a:p>
      </dgm:t>
    </dgm:pt>
    <dgm:pt modelId="{B14F3732-D95A-4FF3-93DF-963E7BEF7BF0}" type="sibTrans" cxnId="{BB0D54B3-7D12-42CF-BE50-6C177C8EA114}">
      <dgm:prSet/>
      <dgm:spPr/>
      <dgm:t>
        <a:bodyPr/>
        <a:lstStyle/>
        <a:p>
          <a:endParaRPr lang="fr-FR"/>
        </a:p>
      </dgm:t>
    </dgm:pt>
    <dgm:pt modelId="{B3900BC7-3FB4-407B-973F-EC466547825E}">
      <dgm:prSet phldrT="[Texte]"/>
      <dgm:spPr/>
      <dgm:t>
        <a:bodyPr/>
        <a:lstStyle/>
        <a:p>
          <a:r>
            <a:rPr lang="fr-FR"/>
            <a:t>4. Piloter son projet d'utilité sociale</a:t>
          </a:r>
        </a:p>
      </dgm:t>
    </dgm:pt>
    <dgm:pt modelId="{1935FE66-0712-4FB6-A3B8-92D31A2716F5}" type="parTrans" cxnId="{1AD1A914-26D0-44D5-8EC5-0FCD6F76E394}">
      <dgm:prSet/>
      <dgm:spPr/>
      <dgm:t>
        <a:bodyPr/>
        <a:lstStyle/>
        <a:p>
          <a:endParaRPr lang="fr-FR"/>
        </a:p>
      </dgm:t>
    </dgm:pt>
    <dgm:pt modelId="{17CCD6ED-2175-489B-A50B-8B1A4C659A1A}" type="sibTrans" cxnId="{1AD1A914-26D0-44D5-8EC5-0FCD6F76E394}">
      <dgm:prSet/>
      <dgm:spPr/>
      <dgm:t>
        <a:bodyPr/>
        <a:lstStyle/>
        <a:p>
          <a:endParaRPr lang="fr-FR"/>
        </a:p>
      </dgm:t>
    </dgm:pt>
    <dgm:pt modelId="{47870E88-6D8F-4EC9-8F56-596E3E459027}">
      <dgm:prSet phldrT="[Texte]"/>
      <dgm:spPr/>
      <dgm:t>
        <a:bodyPr/>
        <a:lstStyle/>
        <a:p>
          <a:r>
            <a:rPr lang="fr-FR"/>
            <a:t>Piloter sa trésorerie</a:t>
          </a:r>
        </a:p>
      </dgm:t>
    </dgm:pt>
    <dgm:pt modelId="{BE2E5B87-F6DC-4268-A856-41930AAD7914}" type="parTrans" cxnId="{53B3E25C-D577-4AA6-9A1E-CDF02F02EC4D}">
      <dgm:prSet/>
      <dgm:spPr/>
      <dgm:t>
        <a:bodyPr/>
        <a:lstStyle/>
        <a:p>
          <a:endParaRPr lang="fr-FR"/>
        </a:p>
      </dgm:t>
    </dgm:pt>
    <dgm:pt modelId="{11D4B9E0-ACCD-4ECA-A31C-27E918740978}" type="sibTrans" cxnId="{53B3E25C-D577-4AA6-9A1E-CDF02F02EC4D}">
      <dgm:prSet/>
      <dgm:spPr/>
      <dgm:t>
        <a:bodyPr/>
        <a:lstStyle/>
        <a:p>
          <a:endParaRPr lang="fr-FR"/>
        </a:p>
      </dgm:t>
    </dgm:pt>
    <dgm:pt modelId="{E3BE609A-E6EB-4B68-BA85-89B9AE87E562}">
      <dgm:prSet phldrT="[Texte]"/>
      <dgm:spPr/>
      <dgm:t>
        <a:bodyPr/>
        <a:lstStyle/>
        <a:p>
          <a:r>
            <a:rPr lang="fr-FR"/>
            <a:t>Développer son  engagement</a:t>
          </a:r>
        </a:p>
      </dgm:t>
    </dgm:pt>
    <dgm:pt modelId="{5F14D71F-94D5-4B17-B465-A59AF9355E29}" type="parTrans" cxnId="{AF406933-1137-451E-A8FA-0E17DF26C6E6}">
      <dgm:prSet/>
      <dgm:spPr/>
      <dgm:t>
        <a:bodyPr/>
        <a:lstStyle/>
        <a:p>
          <a:endParaRPr lang="fr-FR"/>
        </a:p>
      </dgm:t>
    </dgm:pt>
    <dgm:pt modelId="{E45F726C-08D8-4DF6-A622-F10531A858D6}" type="sibTrans" cxnId="{AF406933-1137-451E-A8FA-0E17DF26C6E6}">
      <dgm:prSet/>
      <dgm:spPr/>
      <dgm:t>
        <a:bodyPr/>
        <a:lstStyle/>
        <a:p>
          <a:endParaRPr lang="fr-FR"/>
        </a:p>
      </dgm:t>
    </dgm:pt>
    <dgm:pt modelId="{9F1A1A65-499C-4197-90A5-5C4E3FD5FA76}" type="pres">
      <dgm:prSet presAssocID="{41D0B3B9-611A-4D0D-9482-036B75E3C50E}" presName="Name0" presStyleCnt="0">
        <dgm:presLayoutVars>
          <dgm:dir/>
          <dgm:animLvl val="lvl"/>
          <dgm:resizeHandles val="exact"/>
        </dgm:presLayoutVars>
      </dgm:prSet>
      <dgm:spPr/>
    </dgm:pt>
    <dgm:pt modelId="{39CFFC43-09EB-452C-B47E-A296B1216C30}" type="pres">
      <dgm:prSet presAssocID="{563F4EDF-B92D-4026-B8C8-569816330348}" presName="composite" presStyleCnt="0"/>
      <dgm:spPr/>
    </dgm:pt>
    <dgm:pt modelId="{D01F270A-6DAE-4D47-B344-DDF85E4CC634}" type="pres">
      <dgm:prSet presAssocID="{563F4EDF-B92D-4026-B8C8-569816330348}" presName="parTx" presStyleLbl="alignNode1" presStyleIdx="0" presStyleCnt="4">
        <dgm:presLayoutVars>
          <dgm:chMax val="0"/>
          <dgm:chPref val="0"/>
          <dgm:bulletEnabled val="1"/>
        </dgm:presLayoutVars>
      </dgm:prSet>
      <dgm:spPr/>
    </dgm:pt>
    <dgm:pt modelId="{FFB8A757-5669-4381-BE59-9203D3202B2D}" type="pres">
      <dgm:prSet presAssocID="{563F4EDF-B92D-4026-B8C8-569816330348}" presName="desTx" presStyleLbl="alignAccFollowNode1" presStyleIdx="0" presStyleCnt="4">
        <dgm:presLayoutVars>
          <dgm:bulletEnabled val="1"/>
        </dgm:presLayoutVars>
      </dgm:prSet>
      <dgm:spPr/>
    </dgm:pt>
    <dgm:pt modelId="{D8AE9279-95C1-41F6-B40D-F8FBF4473F19}" type="pres">
      <dgm:prSet presAssocID="{5BAEAF3E-F8BD-4BBD-AB77-D5DBCA5ECC0A}" presName="space" presStyleCnt="0"/>
      <dgm:spPr/>
    </dgm:pt>
    <dgm:pt modelId="{88BC9773-6027-4A6D-8BEB-3170E1E11B35}" type="pres">
      <dgm:prSet presAssocID="{D1681754-8E47-4A8B-B3D4-8683B282E730}" presName="composite" presStyleCnt="0"/>
      <dgm:spPr/>
    </dgm:pt>
    <dgm:pt modelId="{B00E82C3-0E1F-40D6-8F42-1F64958E59C0}" type="pres">
      <dgm:prSet presAssocID="{D1681754-8E47-4A8B-B3D4-8683B282E730}" presName="parTx" presStyleLbl="alignNode1" presStyleIdx="1" presStyleCnt="4">
        <dgm:presLayoutVars>
          <dgm:chMax val="0"/>
          <dgm:chPref val="0"/>
          <dgm:bulletEnabled val="1"/>
        </dgm:presLayoutVars>
      </dgm:prSet>
      <dgm:spPr/>
    </dgm:pt>
    <dgm:pt modelId="{D3EB64FC-FB65-4117-89EF-0764C8D27F3C}" type="pres">
      <dgm:prSet presAssocID="{D1681754-8E47-4A8B-B3D4-8683B282E730}" presName="desTx" presStyleLbl="alignAccFollowNode1" presStyleIdx="1" presStyleCnt="4" custLinFactNeighborY="-1578">
        <dgm:presLayoutVars>
          <dgm:bulletEnabled val="1"/>
        </dgm:presLayoutVars>
      </dgm:prSet>
      <dgm:spPr/>
    </dgm:pt>
    <dgm:pt modelId="{70D7FA74-B738-4056-A917-825A29FDD64E}" type="pres">
      <dgm:prSet presAssocID="{DC282B0A-E003-4CB8-B761-64094F7426C6}" presName="space" presStyleCnt="0"/>
      <dgm:spPr/>
    </dgm:pt>
    <dgm:pt modelId="{3934CF3C-7B0D-4201-87EC-9E47B85EEC71}" type="pres">
      <dgm:prSet presAssocID="{309F5F3B-AC0D-4F4C-B944-1802CA1F53ED}" presName="composite" presStyleCnt="0"/>
      <dgm:spPr/>
    </dgm:pt>
    <dgm:pt modelId="{CF4C76D8-FD53-4946-ABFA-36F436A1C1AE}" type="pres">
      <dgm:prSet presAssocID="{309F5F3B-AC0D-4F4C-B944-1802CA1F53ED}" presName="parTx" presStyleLbl="alignNode1" presStyleIdx="2" presStyleCnt="4">
        <dgm:presLayoutVars>
          <dgm:chMax val="0"/>
          <dgm:chPref val="0"/>
          <dgm:bulletEnabled val="1"/>
        </dgm:presLayoutVars>
      </dgm:prSet>
      <dgm:spPr/>
    </dgm:pt>
    <dgm:pt modelId="{E5DF67E1-4376-415F-978B-C0356788BDF4}" type="pres">
      <dgm:prSet presAssocID="{309F5F3B-AC0D-4F4C-B944-1802CA1F53ED}" presName="desTx" presStyleLbl="alignAccFollowNode1" presStyleIdx="2" presStyleCnt="4">
        <dgm:presLayoutVars>
          <dgm:bulletEnabled val="1"/>
        </dgm:presLayoutVars>
      </dgm:prSet>
      <dgm:spPr/>
    </dgm:pt>
    <dgm:pt modelId="{3F368A48-7EB0-4585-B9EC-7182EED41FEE}" type="pres">
      <dgm:prSet presAssocID="{7F113ED6-AB03-4434-A448-883D3372A6D8}" presName="space" presStyleCnt="0"/>
      <dgm:spPr/>
    </dgm:pt>
    <dgm:pt modelId="{72047097-1DD2-4B38-A280-760DB13E3B31}" type="pres">
      <dgm:prSet presAssocID="{B3900BC7-3FB4-407B-973F-EC466547825E}" presName="composite" presStyleCnt="0"/>
      <dgm:spPr/>
    </dgm:pt>
    <dgm:pt modelId="{C4DD96F3-28E0-4F8F-A164-46FDD46D3602}" type="pres">
      <dgm:prSet presAssocID="{B3900BC7-3FB4-407B-973F-EC466547825E}" presName="parTx" presStyleLbl="alignNode1" presStyleIdx="3" presStyleCnt="4">
        <dgm:presLayoutVars>
          <dgm:chMax val="0"/>
          <dgm:chPref val="0"/>
          <dgm:bulletEnabled val="1"/>
        </dgm:presLayoutVars>
      </dgm:prSet>
      <dgm:spPr/>
    </dgm:pt>
    <dgm:pt modelId="{5D4152B2-165E-4B85-BF5C-79C76E39B413}" type="pres">
      <dgm:prSet presAssocID="{B3900BC7-3FB4-407B-973F-EC466547825E}" presName="desTx" presStyleLbl="alignAccFollowNode1" presStyleIdx="3" presStyleCnt="4">
        <dgm:presLayoutVars>
          <dgm:bulletEnabled val="1"/>
        </dgm:presLayoutVars>
      </dgm:prSet>
      <dgm:spPr/>
    </dgm:pt>
  </dgm:ptLst>
  <dgm:cxnLst>
    <dgm:cxn modelId="{9A28EB0E-8FD8-4ADA-AA66-BDA8465A1CF1}" type="presOf" srcId="{A326657A-CD9E-4A06-B9D5-B3C51790E8D8}" destId="{E5DF67E1-4376-415F-978B-C0356788BDF4}" srcOrd="0" destOrd="0" presId="urn:microsoft.com/office/officeart/2005/8/layout/hList1"/>
    <dgm:cxn modelId="{1AD1A914-26D0-44D5-8EC5-0FCD6F76E394}" srcId="{41D0B3B9-611A-4D0D-9482-036B75E3C50E}" destId="{B3900BC7-3FB4-407B-973F-EC466547825E}" srcOrd="3" destOrd="0" parTransId="{1935FE66-0712-4FB6-A3B8-92D31A2716F5}" sibTransId="{17CCD6ED-2175-489B-A50B-8B1A4C659A1A}"/>
    <dgm:cxn modelId="{5CAC2116-2224-4E4B-85AE-D277AC7C46F5}" type="presOf" srcId="{41D0B3B9-611A-4D0D-9482-036B75E3C50E}" destId="{9F1A1A65-499C-4197-90A5-5C4E3FD5FA76}" srcOrd="0" destOrd="0" presId="urn:microsoft.com/office/officeart/2005/8/layout/hList1"/>
    <dgm:cxn modelId="{AF406933-1137-451E-A8FA-0E17DF26C6E6}" srcId="{563F4EDF-B92D-4026-B8C8-569816330348}" destId="{E3BE609A-E6EB-4B68-BA85-89B9AE87E562}" srcOrd="2" destOrd="0" parTransId="{5F14D71F-94D5-4B17-B465-A59AF9355E29}" sibTransId="{E45F726C-08D8-4DF6-A622-F10531A858D6}"/>
    <dgm:cxn modelId="{C2B66C35-EC6F-407D-8BC1-941991965FAD}" srcId="{309F5F3B-AC0D-4F4C-B944-1802CA1F53ED}" destId="{A326657A-CD9E-4A06-B9D5-B3C51790E8D8}" srcOrd="0" destOrd="0" parTransId="{16E506DE-B29D-4A99-996C-71555DF65B20}" sibTransId="{49F096E8-CF82-43D1-8EB8-43B7799FA8EB}"/>
    <dgm:cxn modelId="{245BCC3A-DDF6-483D-B9C2-C1AB1E0FDD45}" type="presOf" srcId="{B78A0EDC-5979-457A-8F52-D7632E3B883F}" destId="{D3EB64FC-FB65-4117-89EF-0764C8D27F3C}" srcOrd="0" destOrd="0" presId="urn:microsoft.com/office/officeart/2005/8/layout/hList1"/>
    <dgm:cxn modelId="{B707563B-96E4-4B97-92FE-5DD1ADAE5583}" type="presOf" srcId="{B3900BC7-3FB4-407B-973F-EC466547825E}" destId="{C4DD96F3-28E0-4F8F-A164-46FDD46D3602}" srcOrd="0" destOrd="0" presId="urn:microsoft.com/office/officeart/2005/8/layout/hList1"/>
    <dgm:cxn modelId="{3D2D443F-49D2-4902-96FC-D172480DF132}" type="presOf" srcId="{563F4EDF-B92D-4026-B8C8-569816330348}" destId="{D01F270A-6DAE-4D47-B344-DDF85E4CC634}" srcOrd="0" destOrd="0" presId="urn:microsoft.com/office/officeart/2005/8/layout/hList1"/>
    <dgm:cxn modelId="{53B3E25C-D577-4AA6-9A1E-CDF02F02EC4D}" srcId="{B3900BC7-3FB4-407B-973F-EC466547825E}" destId="{47870E88-6D8F-4EC9-8F56-596E3E459027}" srcOrd="1" destOrd="0" parTransId="{BE2E5B87-F6DC-4268-A856-41930AAD7914}" sibTransId="{11D4B9E0-ACCD-4ECA-A31C-27E918740978}"/>
    <dgm:cxn modelId="{BDD21045-9751-4CB7-A6D3-02FD127AC2B1}" srcId="{41D0B3B9-611A-4D0D-9482-036B75E3C50E}" destId="{563F4EDF-B92D-4026-B8C8-569816330348}" srcOrd="0" destOrd="0" parTransId="{7A31C5AC-676D-4C19-9E5D-53F0B213CFD6}" sibTransId="{5BAEAF3E-F8BD-4BBD-AB77-D5DBCA5ECC0A}"/>
    <dgm:cxn modelId="{B2681D4A-C3D6-4AB3-AE55-08C7B2692A1E}" srcId="{563F4EDF-B92D-4026-B8C8-569816330348}" destId="{271901E7-CC86-4541-9F26-3395A8B2150F}" srcOrd="0" destOrd="0" parTransId="{A5356A21-2D8E-4AD2-8D06-8868C0F30A80}" sibTransId="{1B657371-12D1-4F06-BEAC-2EB297099519}"/>
    <dgm:cxn modelId="{351E8850-4D1F-4535-A67B-C504B07420EC}" type="presOf" srcId="{01D12523-CDD3-479E-815B-FB394E807F23}" destId="{FFB8A757-5669-4381-BE59-9203D3202B2D}" srcOrd="0" destOrd="1" presId="urn:microsoft.com/office/officeart/2005/8/layout/hList1"/>
    <dgm:cxn modelId="{BBE91D73-5453-4B51-B695-10011FC965BC}" srcId="{41D0B3B9-611A-4D0D-9482-036B75E3C50E}" destId="{309F5F3B-AC0D-4F4C-B944-1802CA1F53ED}" srcOrd="2" destOrd="0" parTransId="{FA927088-D9B5-4891-8A29-23AB92EAA7BF}" sibTransId="{7F113ED6-AB03-4434-A448-883D3372A6D8}"/>
    <dgm:cxn modelId="{7D298E73-94F5-4B5E-88FF-4F13AE1C7662}" type="presOf" srcId="{309F5F3B-AC0D-4F4C-B944-1802CA1F53ED}" destId="{CF4C76D8-FD53-4946-ABFA-36F436A1C1AE}" srcOrd="0" destOrd="0" presId="urn:microsoft.com/office/officeart/2005/8/layout/hList1"/>
    <dgm:cxn modelId="{F10FFC7A-73EC-4B0E-8467-7805B63BB904}" type="presOf" srcId="{D1681754-8E47-4A8B-B3D4-8683B282E730}" destId="{B00E82C3-0E1F-40D6-8F42-1F64958E59C0}" srcOrd="0" destOrd="0" presId="urn:microsoft.com/office/officeart/2005/8/layout/hList1"/>
    <dgm:cxn modelId="{B1E4C496-B48E-4205-ABE5-C9BA71ADAB68}" srcId="{D1681754-8E47-4A8B-B3D4-8683B282E730}" destId="{9E8CE81A-94C8-4B05-94A4-B712D859C3C4}" srcOrd="1" destOrd="0" parTransId="{87EDDB76-1156-4222-A1BF-DFE7545A514B}" sibTransId="{B511838C-CA62-4AF6-B5D1-EA51BBAEAFD5}"/>
    <dgm:cxn modelId="{FB4D90A0-F95A-45C7-B1B3-17A98377CF11}" type="presOf" srcId="{27D7D1AB-2C95-4E1E-A10F-8C8877D9B553}" destId="{5D4152B2-165E-4B85-BF5C-79C76E39B413}" srcOrd="0" destOrd="0" presId="urn:microsoft.com/office/officeart/2005/8/layout/hList1"/>
    <dgm:cxn modelId="{E12364A4-1FAD-46A5-8411-04AACD28B906}" type="presOf" srcId="{E3BE609A-E6EB-4B68-BA85-89B9AE87E562}" destId="{FFB8A757-5669-4381-BE59-9203D3202B2D}" srcOrd="0" destOrd="2" presId="urn:microsoft.com/office/officeart/2005/8/layout/hList1"/>
    <dgm:cxn modelId="{B76E6CA4-D8F1-473A-BD3A-A4A647D34D06}" type="presOf" srcId="{357E1C03-4CF7-4F68-9A6C-434839B03555}" destId="{E5DF67E1-4376-415F-978B-C0356788BDF4}" srcOrd="0" destOrd="1" presId="urn:microsoft.com/office/officeart/2005/8/layout/hList1"/>
    <dgm:cxn modelId="{1CA5ABA7-1ADF-4E01-A6F9-8AD6E653325B}" srcId="{B3900BC7-3FB4-407B-973F-EC466547825E}" destId="{27D7D1AB-2C95-4E1E-A10F-8C8877D9B553}" srcOrd="0" destOrd="0" parTransId="{B6A91258-3B02-48D0-BEC7-519CF7C3AACF}" sibTransId="{A44C9C8A-7A1A-4877-8DC9-0B30F31F0BF9}"/>
    <dgm:cxn modelId="{5BCC1AAB-C840-4612-84BD-EC41A942E305}" type="presOf" srcId="{9E8CE81A-94C8-4B05-94A4-B712D859C3C4}" destId="{D3EB64FC-FB65-4117-89EF-0764C8D27F3C}" srcOrd="0" destOrd="1" presId="urn:microsoft.com/office/officeart/2005/8/layout/hList1"/>
    <dgm:cxn modelId="{BB0D54B3-7D12-42CF-BE50-6C177C8EA114}" srcId="{309F5F3B-AC0D-4F4C-B944-1802CA1F53ED}" destId="{357E1C03-4CF7-4F68-9A6C-434839B03555}" srcOrd="1" destOrd="0" parTransId="{C3F2AA0B-FDA7-498C-83E3-8CA39821A97B}" sibTransId="{B14F3732-D95A-4FF3-93DF-963E7BEF7BF0}"/>
    <dgm:cxn modelId="{52DAB5B3-D6A7-4784-8B27-953634658B12}" srcId="{41D0B3B9-611A-4D0D-9482-036B75E3C50E}" destId="{D1681754-8E47-4A8B-B3D4-8683B282E730}" srcOrd="1" destOrd="0" parTransId="{FCE23BA7-42F3-4D83-B35D-61560B147C5F}" sibTransId="{DC282B0A-E003-4CB8-B761-64094F7426C6}"/>
    <dgm:cxn modelId="{C6DF0FE0-4E09-4F14-85B3-E224186C49F9}" type="presOf" srcId="{47870E88-6D8F-4EC9-8F56-596E3E459027}" destId="{5D4152B2-165E-4B85-BF5C-79C76E39B413}" srcOrd="0" destOrd="1" presId="urn:microsoft.com/office/officeart/2005/8/layout/hList1"/>
    <dgm:cxn modelId="{BCF10CE7-8C40-47FD-93E6-0FC9D67CFFE8}" srcId="{563F4EDF-B92D-4026-B8C8-569816330348}" destId="{01D12523-CDD3-479E-815B-FB394E807F23}" srcOrd="1" destOrd="0" parTransId="{A276FC94-ED59-4DFC-B637-B7B83810EF50}" sibTransId="{EEEF299D-9378-48FD-B61E-33A409629021}"/>
    <dgm:cxn modelId="{C68BF3E8-53A0-4A74-BAFC-6D632BEF992D}" srcId="{D1681754-8E47-4A8B-B3D4-8683B282E730}" destId="{B78A0EDC-5979-457A-8F52-D7632E3B883F}" srcOrd="0" destOrd="0" parTransId="{15483045-190F-472C-9165-777A62887B81}" sibTransId="{5D620673-6859-4A68-B918-8C753CA2F3E2}"/>
    <dgm:cxn modelId="{37FDF6FD-1C76-4267-A63A-1CF42DEB6C5E}" type="presOf" srcId="{271901E7-CC86-4541-9F26-3395A8B2150F}" destId="{FFB8A757-5669-4381-BE59-9203D3202B2D}" srcOrd="0" destOrd="0" presId="urn:microsoft.com/office/officeart/2005/8/layout/hList1"/>
    <dgm:cxn modelId="{A508C4C3-18C1-4DD4-953F-33CD95B8DC57}" type="presParOf" srcId="{9F1A1A65-499C-4197-90A5-5C4E3FD5FA76}" destId="{39CFFC43-09EB-452C-B47E-A296B1216C30}" srcOrd="0" destOrd="0" presId="urn:microsoft.com/office/officeart/2005/8/layout/hList1"/>
    <dgm:cxn modelId="{5D47A2B9-D008-4E1B-B5FB-6B4A2EB1D300}" type="presParOf" srcId="{39CFFC43-09EB-452C-B47E-A296B1216C30}" destId="{D01F270A-6DAE-4D47-B344-DDF85E4CC634}" srcOrd="0" destOrd="0" presId="urn:microsoft.com/office/officeart/2005/8/layout/hList1"/>
    <dgm:cxn modelId="{333A15B9-B935-4480-9736-3F14ED9495D6}" type="presParOf" srcId="{39CFFC43-09EB-452C-B47E-A296B1216C30}" destId="{FFB8A757-5669-4381-BE59-9203D3202B2D}" srcOrd="1" destOrd="0" presId="urn:microsoft.com/office/officeart/2005/8/layout/hList1"/>
    <dgm:cxn modelId="{A8905B84-D34A-4A4F-A4E0-39E49AC8083E}" type="presParOf" srcId="{9F1A1A65-499C-4197-90A5-5C4E3FD5FA76}" destId="{D8AE9279-95C1-41F6-B40D-F8FBF4473F19}" srcOrd="1" destOrd="0" presId="urn:microsoft.com/office/officeart/2005/8/layout/hList1"/>
    <dgm:cxn modelId="{A7898670-592D-4815-8652-7D89E56E94E3}" type="presParOf" srcId="{9F1A1A65-499C-4197-90A5-5C4E3FD5FA76}" destId="{88BC9773-6027-4A6D-8BEB-3170E1E11B35}" srcOrd="2" destOrd="0" presId="urn:microsoft.com/office/officeart/2005/8/layout/hList1"/>
    <dgm:cxn modelId="{DC92CB0C-12DC-42DD-B83B-48284E0D392D}" type="presParOf" srcId="{88BC9773-6027-4A6D-8BEB-3170E1E11B35}" destId="{B00E82C3-0E1F-40D6-8F42-1F64958E59C0}" srcOrd="0" destOrd="0" presId="urn:microsoft.com/office/officeart/2005/8/layout/hList1"/>
    <dgm:cxn modelId="{7CA58B05-C9E9-4395-A365-2201B6C85FF7}" type="presParOf" srcId="{88BC9773-6027-4A6D-8BEB-3170E1E11B35}" destId="{D3EB64FC-FB65-4117-89EF-0764C8D27F3C}" srcOrd="1" destOrd="0" presId="urn:microsoft.com/office/officeart/2005/8/layout/hList1"/>
    <dgm:cxn modelId="{028EABD1-EE3D-49AB-B298-5AC35308B1EE}" type="presParOf" srcId="{9F1A1A65-499C-4197-90A5-5C4E3FD5FA76}" destId="{70D7FA74-B738-4056-A917-825A29FDD64E}" srcOrd="3" destOrd="0" presId="urn:microsoft.com/office/officeart/2005/8/layout/hList1"/>
    <dgm:cxn modelId="{CF63CB11-E78C-48F9-B0FD-D9587F0AEF7F}" type="presParOf" srcId="{9F1A1A65-499C-4197-90A5-5C4E3FD5FA76}" destId="{3934CF3C-7B0D-4201-87EC-9E47B85EEC71}" srcOrd="4" destOrd="0" presId="urn:microsoft.com/office/officeart/2005/8/layout/hList1"/>
    <dgm:cxn modelId="{542A71E5-2C2F-44D3-BC1B-AA8FF6C19EF7}" type="presParOf" srcId="{3934CF3C-7B0D-4201-87EC-9E47B85EEC71}" destId="{CF4C76D8-FD53-4946-ABFA-36F436A1C1AE}" srcOrd="0" destOrd="0" presId="urn:microsoft.com/office/officeart/2005/8/layout/hList1"/>
    <dgm:cxn modelId="{B4CC4DCB-3983-4F6B-B2C5-FE449A631FD8}" type="presParOf" srcId="{3934CF3C-7B0D-4201-87EC-9E47B85EEC71}" destId="{E5DF67E1-4376-415F-978B-C0356788BDF4}" srcOrd="1" destOrd="0" presId="urn:microsoft.com/office/officeart/2005/8/layout/hList1"/>
    <dgm:cxn modelId="{92837EBF-56E2-4F96-A57A-34E27BBC4371}" type="presParOf" srcId="{9F1A1A65-499C-4197-90A5-5C4E3FD5FA76}" destId="{3F368A48-7EB0-4585-B9EC-7182EED41FEE}" srcOrd="5" destOrd="0" presId="urn:microsoft.com/office/officeart/2005/8/layout/hList1"/>
    <dgm:cxn modelId="{C18F9545-7DD8-457B-B35F-2D7DB48BCC7E}" type="presParOf" srcId="{9F1A1A65-499C-4197-90A5-5C4E3FD5FA76}" destId="{72047097-1DD2-4B38-A280-760DB13E3B31}" srcOrd="6" destOrd="0" presId="urn:microsoft.com/office/officeart/2005/8/layout/hList1"/>
    <dgm:cxn modelId="{DAC6E8A2-3E28-4CC6-95FC-7E5FAA264030}" type="presParOf" srcId="{72047097-1DD2-4B38-A280-760DB13E3B31}" destId="{C4DD96F3-28E0-4F8F-A164-46FDD46D3602}" srcOrd="0" destOrd="0" presId="urn:microsoft.com/office/officeart/2005/8/layout/hList1"/>
    <dgm:cxn modelId="{AA4EB46F-A222-488A-A350-79E382B9B274}" type="presParOf" srcId="{72047097-1DD2-4B38-A280-760DB13E3B31}" destId="{5D4152B2-165E-4B85-BF5C-79C76E39B41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49992-B068-49BB-8B04-DF7D08BB6108}" type="doc">
      <dgm:prSet loTypeId="urn:microsoft.com/office/officeart/2026/layout/TextCardShortLineWide" loCatId="textcard" qsTypeId="urn:microsoft.com/office/officeart/2005/8/quickstyle/simple1#25" qsCatId="simple" csTypeId="urn:microsoft.com/office/officeart/2005/8/colors/accent1_2#4" csCatId="accent1" phldr="1"/>
      <dgm:spPr/>
      <dgm:t>
        <a:bodyPr/>
        <a:lstStyle/>
        <a:p>
          <a:endParaRPr lang="fr-FR"/>
        </a:p>
      </dgm:t>
    </dgm:pt>
    <dgm:pt modelId="{E8643605-8398-45AC-95A0-9F4D2EA1D939}">
      <dgm:prSet phldrT="Title"/>
      <dgm:spPr/>
      <dgm:t>
        <a:bodyPr/>
        <a:lstStyle/>
        <a:p>
          <a:pPr>
            <a:defRPr b="1"/>
          </a:pPr>
          <a:r>
            <a:rPr lang="fr-FR">
              <a:effectLst/>
              <a:latin typeface="Arial" panose="020B0604020202020204" pitchFamily="34" charset="0"/>
              <a:cs typeface="Arial" panose="020B0604020202020204" pitchFamily="34" charset="0"/>
            </a:rPr>
            <a:t>Vous êtes accompagnés par des experts du domaine, des  « opérationnels »</a:t>
          </a:r>
          <a:endParaRPr lang="fr-FR"/>
        </a:p>
      </dgm:t>
    </dgm:pt>
    <dgm:pt modelId="{93466711-970A-49BE-BF35-78BD37982B79}" type="parTrans" cxnId="{E77E951C-918F-41AC-BB0D-CFE51120802A}">
      <dgm:prSet/>
      <dgm:spPr/>
      <dgm:t>
        <a:bodyPr/>
        <a:lstStyle/>
        <a:p>
          <a:endParaRPr lang="fr-FR"/>
        </a:p>
      </dgm:t>
    </dgm:pt>
    <dgm:pt modelId="{1937418C-9525-477D-B319-22F4D3FF7132}" type="sibTrans" cxnId="{E77E951C-918F-41AC-BB0D-CFE51120802A}">
      <dgm:prSet/>
      <dgm:spPr/>
      <dgm:t>
        <a:bodyPr/>
        <a:lstStyle/>
        <a:p>
          <a:endParaRPr lang="fr-FR"/>
        </a:p>
      </dgm:t>
    </dgm:pt>
    <dgm:pt modelId="{B748C09D-AB15-4CA5-B39D-4807E6963AE1}">
      <dgm:prSet phldrT="Description"/>
      <dgm:spPr/>
      <dgm:t>
        <a:bodyPr/>
        <a:lstStyle/>
        <a:p>
          <a:r>
            <a:rPr lang="fr-FR">
              <a:effectLst/>
              <a:latin typeface="Arial"/>
              <a:cs typeface="Arial"/>
            </a:rPr>
            <a:t>= Nous vous offrons des formations basées sur vos réalités en lien avec notre expérience, France Active accompagne au financement de l’ESS depuis 1988.</a:t>
          </a:r>
          <a:endParaRPr lang="fr-FR">
            <a:latin typeface="Arial"/>
            <a:cs typeface="Arial"/>
          </a:endParaRPr>
        </a:p>
      </dgm:t>
    </dgm:pt>
    <dgm:pt modelId="{1C864670-0F23-451B-96D0-4685DED9DBCE}" type="parTrans" cxnId="{E5942AFC-EB66-4518-BB33-6813A927F254}">
      <dgm:prSet/>
      <dgm:spPr/>
      <dgm:t>
        <a:bodyPr/>
        <a:lstStyle/>
        <a:p>
          <a:endParaRPr lang="fr-FR"/>
        </a:p>
      </dgm:t>
    </dgm:pt>
    <dgm:pt modelId="{EA0CC3F3-CCC9-46D4-BCE8-89F99099ACF1}" type="sibTrans" cxnId="{E5942AFC-EB66-4518-BB33-6813A927F254}">
      <dgm:prSet/>
      <dgm:spPr/>
      <dgm:t>
        <a:bodyPr/>
        <a:lstStyle/>
        <a:p>
          <a:endParaRPr lang="fr-FR"/>
        </a:p>
      </dgm:t>
    </dgm:pt>
    <dgm:pt modelId="{175B81C9-39A5-4D9A-A62F-CBA917D85F97}">
      <dgm:prSet phldrT="Title"/>
      <dgm:spPr/>
      <dgm:t>
        <a:bodyPr/>
        <a:lstStyle/>
        <a:p>
          <a:pPr>
            <a:defRPr b="1"/>
          </a:pPr>
          <a:r>
            <a:rPr lang="fr-FR">
              <a:effectLst/>
              <a:latin typeface="Arial"/>
              <a:cs typeface="Arial"/>
            </a:rPr>
            <a:t>Une équipe de formateurs qui partagent vos enjeux et le sens de votre action</a:t>
          </a:r>
          <a:endParaRPr lang="fr-FR">
            <a:latin typeface="Arial"/>
            <a:cs typeface="Arial"/>
          </a:endParaRPr>
        </a:p>
      </dgm:t>
    </dgm:pt>
    <dgm:pt modelId="{ED7D8DC0-C836-409C-894E-A24A4E4EBB44}" type="parTrans" cxnId="{079F919B-324F-415B-9A41-6B7C9FAD4BB6}">
      <dgm:prSet/>
      <dgm:spPr/>
      <dgm:t>
        <a:bodyPr/>
        <a:lstStyle/>
        <a:p>
          <a:endParaRPr lang="fr-FR"/>
        </a:p>
      </dgm:t>
    </dgm:pt>
    <dgm:pt modelId="{D10BBF43-5317-4D06-8360-56A08CF1CEF6}" type="sibTrans" cxnId="{079F919B-324F-415B-9A41-6B7C9FAD4BB6}">
      <dgm:prSet/>
      <dgm:spPr/>
      <dgm:t>
        <a:bodyPr/>
        <a:lstStyle/>
        <a:p>
          <a:endParaRPr lang="fr-FR"/>
        </a:p>
      </dgm:t>
    </dgm:pt>
    <dgm:pt modelId="{49A7B2AC-F9D8-4514-8E91-718D1CB750B3}">
      <dgm:prSet phldrT="Description"/>
      <dgm:spPr/>
      <dgm:t>
        <a:bodyPr/>
        <a:lstStyle/>
        <a:p>
          <a:r>
            <a:rPr lang="fr-FR">
              <a:effectLst/>
              <a:latin typeface="Arial"/>
              <a:cs typeface="Arial"/>
            </a:rPr>
            <a:t>= Le projet associatif de France Active vise, in fine, à développer le secteur de l’économie sociale et solidaire. Votre réussite est la raison d’être de France Active.</a:t>
          </a:r>
          <a:endParaRPr lang="fr-FR">
            <a:latin typeface="Arial"/>
            <a:cs typeface="Arial"/>
          </a:endParaRPr>
        </a:p>
      </dgm:t>
    </dgm:pt>
    <dgm:pt modelId="{B3C4E889-EC27-45B7-8B19-B1F721367449}" type="parTrans" cxnId="{DFAE22D2-646A-4775-9193-57E477DEACE4}">
      <dgm:prSet/>
      <dgm:spPr/>
      <dgm:t>
        <a:bodyPr/>
        <a:lstStyle/>
        <a:p>
          <a:endParaRPr lang="fr-FR"/>
        </a:p>
      </dgm:t>
    </dgm:pt>
    <dgm:pt modelId="{97F80041-CA99-40CB-BBE7-AA3511AB1147}" type="sibTrans" cxnId="{DFAE22D2-646A-4775-9193-57E477DEACE4}">
      <dgm:prSet/>
      <dgm:spPr/>
      <dgm:t>
        <a:bodyPr/>
        <a:lstStyle/>
        <a:p>
          <a:endParaRPr lang="fr-FR"/>
        </a:p>
      </dgm:t>
    </dgm:pt>
    <dgm:pt modelId="{B3C6D33B-4A77-47B2-9C80-6F7E95342D19}">
      <dgm:prSet phldrT="Description"/>
      <dgm:spPr/>
      <dgm:t>
        <a:bodyPr/>
        <a:lstStyle/>
        <a:p>
          <a:pPr>
            <a:defRPr b="1"/>
          </a:pPr>
          <a:r>
            <a:rPr lang="fr-FR">
              <a:effectLst/>
              <a:latin typeface="Arial"/>
              <a:cs typeface="Arial"/>
            </a:rPr>
            <a:t>Des formations ciblées sur l'expertise économique &amp; financière des structures engagées</a:t>
          </a:r>
          <a:endParaRPr lang="fr-FR">
            <a:latin typeface="Arial"/>
            <a:cs typeface="Arial"/>
          </a:endParaRPr>
        </a:p>
      </dgm:t>
    </dgm:pt>
    <dgm:pt modelId="{B3494D58-C02B-4924-B910-C68AD401E7BB}" type="parTrans" cxnId="{AC722125-830F-45E6-833C-3D577BB6452B}">
      <dgm:prSet/>
      <dgm:spPr/>
      <dgm:t>
        <a:bodyPr/>
        <a:lstStyle/>
        <a:p>
          <a:endParaRPr lang="fr-FR"/>
        </a:p>
      </dgm:t>
    </dgm:pt>
    <dgm:pt modelId="{C810B2B5-F857-40FF-92D9-73697F2A9672}" type="sibTrans" cxnId="{AC722125-830F-45E6-833C-3D577BB6452B}">
      <dgm:prSet/>
      <dgm:spPr/>
      <dgm:t>
        <a:bodyPr/>
        <a:lstStyle/>
        <a:p>
          <a:endParaRPr lang="fr-FR"/>
        </a:p>
      </dgm:t>
    </dgm:pt>
    <dgm:pt modelId="{187B730A-C946-4318-AC99-91451CF0A4AA}">
      <dgm:prSet phldrT="Description"/>
      <dgm:spPr/>
      <dgm:t>
        <a:bodyPr/>
        <a:lstStyle/>
        <a:p>
          <a:r>
            <a:rPr lang="fr-FR">
              <a:effectLst/>
              <a:latin typeface="Arial"/>
              <a:cs typeface="Arial"/>
            </a:rPr>
            <a:t>= France active a élaboré un référentiel de compétences de l’entrepreneur engagé, ce qui permet de donner une architecture pédagogique cohérente et progressive à l’offre de formation.</a:t>
          </a:r>
          <a:endParaRPr lang="fr-FR">
            <a:latin typeface="Arial"/>
            <a:cs typeface="Arial"/>
          </a:endParaRPr>
        </a:p>
      </dgm:t>
    </dgm:pt>
    <dgm:pt modelId="{D77C27F4-3949-4647-9D6D-9B0F5AE56EFE}" type="parTrans" cxnId="{1F55B0B8-C001-47FC-86BA-5BAC693C52C7}">
      <dgm:prSet/>
      <dgm:spPr/>
      <dgm:t>
        <a:bodyPr/>
        <a:lstStyle/>
        <a:p>
          <a:endParaRPr lang="fr-FR"/>
        </a:p>
      </dgm:t>
    </dgm:pt>
    <dgm:pt modelId="{4D55A453-6685-4EAB-989D-888D8A6ADDDC}" type="sibTrans" cxnId="{1F55B0B8-C001-47FC-86BA-5BAC693C52C7}">
      <dgm:prSet/>
      <dgm:spPr/>
      <dgm:t>
        <a:bodyPr/>
        <a:lstStyle/>
        <a:p>
          <a:endParaRPr lang="fr-FR"/>
        </a:p>
      </dgm:t>
    </dgm:pt>
    <dgm:pt modelId="{8C89A609-758F-43A5-A8F9-38866D299C75}">
      <dgm:prSet phldrT="Description"/>
      <dgm:spPr/>
      <dgm:t>
        <a:bodyPr/>
        <a:lstStyle/>
        <a:p>
          <a:pPr>
            <a:defRPr b="1"/>
          </a:pPr>
          <a:r>
            <a:rPr lang="fr-FR">
              <a:effectLst/>
              <a:latin typeface="Arial"/>
              <a:cs typeface="Arial"/>
            </a:rPr>
            <a:t>Couverture nationale et ancrage territorial</a:t>
          </a:r>
          <a:endParaRPr lang="fr-FR">
            <a:latin typeface="Arial"/>
            <a:cs typeface="Arial"/>
          </a:endParaRPr>
        </a:p>
      </dgm:t>
    </dgm:pt>
    <dgm:pt modelId="{5CE167EA-3890-41C5-9E56-8B4DD6521BF3}" type="parTrans" cxnId="{2B5DC5F5-5429-4E41-B370-1AF5AF48C157}">
      <dgm:prSet/>
      <dgm:spPr/>
      <dgm:t>
        <a:bodyPr/>
        <a:lstStyle/>
        <a:p>
          <a:endParaRPr lang="fr-FR"/>
        </a:p>
      </dgm:t>
    </dgm:pt>
    <dgm:pt modelId="{BB2DA259-6C36-4F19-9644-14884D70215D}" type="sibTrans" cxnId="{2B5DC5F5-5429-4E41-B370-1AF5AF48C157}">
      <dgm:prSet/>
      <dgm:spPr/>
      <dgm:t>
        <a:bodyPr/>
        <a:lstStyle/>
        <a:p>
          <a:endParaRPr lang="fr-FR"/>
        </a:p>
      </dgm:t>
    </dgm:pt>
    <dgm:pt modelId="{C413696F-B05D-4C3D-AD68-87B030F52370}">
      <dgm:prSet phldrT="Description"/>
      <dgm:spPr/>
      <dgm:t>
        <a:bodyPr/>
        <a:lstStyle/>
        <a:p>
          <a:r>
            <a:rPr lang="fr-FR">
              <a:effectLst/>
              <a:latin typeface="Arial"/>
              <a:cs typeface="Arial"/>
            </a:rPr>
            <a:t>= L’offre de France Active se déploie sur l’ensemble des territoires avec des adaptations territoriales en fonction des spécificités locales. Les contenus sont adaptés à votre écosystème régional de l’ESS.</a:t>
          </a:r>
          <a:endParaRPr lang="fr-FR">
            <a:latin typeface="Arial"/>
            <a:cs typeface="Arial"/>
          </a:endParaRPr>
        </a:p>
      </dgm:t>
    </dgm:pt>
    <dgm:pt modelId="{728DC77C-40EB-4E45-A65F-5FAF47D26238}" type="parTrans" cxnId="{D1E1B152-78F1-41C8-A713-7E1593851BF0}">
      <dgm:prSet/>
      <dgm:spPr/>
      <dgm:t>
        <a:bodyPr/>
        <a:lstStyle/>
        <a:p>
          <a:endParaRPr lang="fr-FR"/>
        </a:p>
      </dgm:t>
    </dgm:pt>
    <dgm:pt modelId="{1E2CD92D-13F1-4501-ADEA-DDB5D70C9EBE}" type="sibTrans" cxnId="{D1E1B152-78F1-41C8-A713-7E1593851BF0}">
      <dgm:prSet/>
      <dgm:spPr/>
      <dgm:t>
        <a:bodyPr/>
        <a:lstStyle/>
        <a:p>
          <a:endParaRPr lang="fr-FR"/>
        </a:p>
      </dgm:t>
    </dgm:pt>
    <dgm:pt modelId="{E9997B74-E599-47BC-8481-6AFBC049EB1F}">
      <dgm:prSet phldrT="Description"/>
      <dgm:spPr/>
      <dgm:t>
        <a:bodyPr/>
        <a:lstStyle/>
        <a:p>
          <a:pPr>
            <a:defRPr b="1"/>
          </a:pPr>
          <a:r>
            <a:rPr lang="fr-FR">
              <a:effectLst/>
              <a:latin typeface="Arial"/>
              <a:cs typeface="Arial"/>
            </a:rPr>
            <a:t>Des formations reconnues</a:t>
          </a:r>
          <a:endParaRPr lang="fr-FR">
            <a:latin typeface="Arial"/>
            <a:cs typeface="Arial"/>
          </a:endParaRPr>
        </a:p>
      </dgm:t>
    </dgm:pt>
    <dgm:pt modelId="{C15F81BE-C33A-4F36-9236-6FC09AB472ED}" type="parTrans" cxnId="{E1BDCA21-6B29-4F55-A60D-F93B7581CC93}">
      <dgm:prSet/>
      <dgm:spPr/>
      <dgm:t>
        <a:bodyPr/>
        <a:lstStyle/>
        <a:p>
          <a:endParaRPr lang="fr-FR"/>
        </a:p>
      </dgm:t>
    </dgm:pt>
    <dgm:pt modelId="{8422B563-5768-4701-8B94-E0CF1C5D28C0}" type="sibTrans" cxnId="{E1BDCA21-6B29-4F55-A60D-F93B7581CC93}">
      <dgm:prSet/>
      <dgm:spPr/>
      <dgm:t>
        <a:bodyPr/>
        <a:lstStyle/>
        <a:p>
          <a:endParaRPr lang="fr-FR"/>
        </a:p>
      </dgm:t>
    </dgm:pt>
    <dgm:pt modelId="{832D0E4E-677D-4BC3-A08E-877FF082239C}">
      <dgm:prSet phldrT="Description"/>
      <dgm:spPr/>
      <dgm:t>
        <a:bodyPr/>
        <a:lstStyle/>
        <a:p>
          <a:r>
            <a:rPr lang="fr-FR">
              <a:effectLst/>
              <a:latin typeface="Arial"/>
              <a:cs typeface="Arial"/>
            </a:rPr>
            <a:t>= France Active est reconnue pas un grand nombre d’acteurs, la participation à nos formations est un signe de crédibilité auprès de partenaires financeurs comme les banques par exemple.</a:t>
          </a:r>
          <a:endParaRPr lang="fr-FR">
            <a:latin typeface="Arial"/>
            <a:cs typeface="Arial"/>
          </a:endParaRPr>
        </a:p>
      </dgm:t>
    </dgm:pt>
    <dgm:pt modelId="{BD6A18C4-B5BF-4CA7-836E-577F3BC162DC}" type="parTrans" cxnId="{A0FF54AB-B25B-4F5E-9882-EA86488028DA}">
      <dgm:prSet/>
      <dgm:spPr/>
      <dgm:t>
        <a:bodyPr/>
        <a:lstStyle/>
        <a:p>
          <a:endParaRPr lang="fr-FR"/>
        </a:p>
      </dgm:t>
    </dgm:pt>
    <dgm:pt modelId="{34E1BCA5-D4D5-4FAA-BD12-48214DEC743D}" type="sibTrans" cxnId="{A0FF54AB-B25B-4F5E-9882-EA86488028DA}">
      <dgm:prSet/>
      <dgm:spPr/>
      <dgm:t>
        <a:bodyPr/>
        <a:lstStyle/>
        <a:p>
          <a:endParaRPr lang="fr-FR"/>
        </a:p>
      </dgm:t>
    </dgm:pt>
    <dgm:pt modelId="{E91B4C44-86DB-48A8-8642-1D2765A47F82}">
      <dgm:prSet phldrT="Description"/>
      <dgm:spPr/>
      <dgm:t>
        <a:bodyPr/>
        <a:lstStyle/>
        <a:p>
          <a:pPr>
            <a:defRPr b="1"/>
          </a:pPr>
          <a:r>
            <a:rPr lang="fr-FR">
              <a:effectLst/>
              <a:latin typeface="Arial"/>
              <a:cs typeface="Arial"/>
            </a:rPr>
            <a:t>Personnalisation et adaptation des parcours</a:t>
          </a:r>
          <a:endParaRPr lang="fr-FR">
            <a:latin typeface="Arial"/>
            <a:cs typeface="Arial"/>
          </a:endParaRPr>
        </a:p>
      </dgm:t>
    </dgm:pt>
    <dgm:pt modelId="{E3D63EF9-9427-4167-B585-5799CB66E017}" type="parTrans" cxnId="{36BE91EB-59EB-42C6-8A77-51A775387719}">
      <dgm:prSet/>
      <dgm:spPr/>
      <dgm:t>
        <a:bodyPr/>
        <a:lstStyle/>
        <a:p>
          <a:endParaRPr lang="fr-FR"/>
        </a:p>
      </dgm:t>
    </dgm:pt>
    <dgm:pt modelId="{37CFACA0-1892-41A0-AB70-60399E5ECB5F}" type="sibTrans" cxnId="{36BE91EB-59EB-42C6-8A77-51A775387719}">
      <dgm:prSet/>
      <dgm:spPr/>
      <dgm:t>
        <a:bodyPr/>
        <a:lstStyle/>
        <a:p>
          <a:endParaRPr lang="fr-FR"/>
        </a:p>
      </dgm:t>
    </dgm:pt>
    <dgm:pt modelId="{0BFE7BCD-6B4A-40DB-8008-77CFF3706459}">
      <dgm:prSet phldrT="Description"/>
      <dgm:spPr/>
      <dgm:t>
        <a:bodyPr/>
        <a:lstStyle/>
        <a:p>
          <a:r>
            <a:rPr lang="fr-FR">
              <a:effectLst/>
              <a:latin typeface="Arial"/>
              <a:cs typeface="Arial"/>
            </a:rPr>
            <a:t>= Chaque inscription est réalisée suite à un entretien avec France Active et/ou avec un questionnaire d'autopositionnement. L’enjeu est de vous assurer d’être à la bonne formation et au bon moment en fonction de la phase de vie de votre projet.</a:t>
          </a:r>
          <a:endParaRPr lang="fr-FR">
            <a:latin typeface="Arial"/>
            <a:cs typeface="Arial"/>
          </a:endParaRPr>
        </a:p>
      </dgm:t>
    </dgm:pt>
    <dgm:pt modelId="{D6EA873F-38B6-48F2-98A8-281454A78882}" type="parTrans" cxnId="{05651BAD-3BB1-4821-A42E-2A0577DCD470}">
      <dgm:prSet/>
      <dgm:spPr/>
      <dgm:t>
        <a:bodyPr/>
        <a:lstStyle/>
        <a:p>
          <a:endParaRPr lang="fr-FR"/>
        </a:p>
      </dgm:t>
    </dgm:pt>
    <dgm:pt modelId="{C48204E0-4AD4-417B-9AE6-EFD572D35833}" type="sibTrans" cxnId="{05651BAD-3BB1-4821-A42E-2A0577DCD470}">
      <dgm:prSet/>
      <dgm:spPr/>
      <dgm:t>
        <a:bodyPr/>
        <a:lstStyle/>
        <a:p>
          <a:endParaRPr lang="fr-FR"/>
        </a:p>
      </dgm:t>
    </dgm:pt>
    <dgm:pt modelId="{87C1EDE1-76A2-41E2-B288-3E00A539BFE8}" type="pres">
      <dgm:prSet presAssocID="{81E49992-B068-49BB-8B04-DF7D08BB6108}" presName="root" presStyleCnt="0">
        <dgm:presLayoutVars>
          <dgm:dir/>
          <dgm:resizeHandles val="exact"/>
        </dgm:presLayoutVars>
      </dgm:prSet>
      <dgm:spPr/>
    </dgm:pt>
    <dgm:pt modelId="{41A35D1B-6130-4E3B-A020-E604C8C580DD}" type="pres">
      <dgm:prSet presAssocID="{E8643605-8398-45AC-95A0-9F4D2EA1D939}" presName="compNode" presStyleCnt="0"/>
      <dgm:spPr/>
    </dgm:pt>
    <dgm:pt modelId="{F9D4A2D8-2DF0-4F47-AABC-4457322DC60E}" type="pres">
      <dgm:prSet presAssocID="{E8643605-8398-45AC-95A0-9F4D2EA1D939}" presName="accentLine" presStyleLbl="dkBgShp" presStyleIdx="0" presStyleCnt="6"/>
      <dgm:spPr>
        <a:solidFill>
          <a:schemeClr val="accent1">
            <a:shade val="80000"/>
            <a:hueOff val="0"/>
            <a:satOff val="0"/>
            <a:lumOff val="0"/>
            <a:alphaOff val="0"/>
          </a:schemeClr>
        </a:solidFill>
        <a:ln>
          <a:noFill/>
        </a:ln>
        <a:effectLst/>
      </dgm:spPr>
    </dgm:pt>
    <dgm:pt modelId="{7E395489-FB44-4C51-B4F1-E0C1484AE99A}" type="pres">
      <dgm:prSet presAssocID="{E8643605-8398-45AC-95A0-9F4D2EA1D939}" presName="titleText" presStyleLbl="revTx" presStyleIdx="0" presStyleCnt="12">
        <dgm:presLayoutVars>
          <dgm:chMax val="0"/>
          <dgm:chPref val="0"/>
        </dgm:presLayoutVars>
      </dgm:prSet>
      <dgm:spPr/>
    </dgm:pt>
    <dgm:pt modelId="{539C3F65-4BDB-4195-AD23-0CCFCE27D06C}" type="pres">
      <dgm:prSet presAssocID="{E8643605-8398-45AC-95A0-9F4D2EA1D939}" presName="bodyText" presStyleLbl="revTx" presStyleIdx="1" presStyleCnt="12">
        <dgm:presLayoutVars>
          <dgm:chMax val="0"/>
          <dgm:chPref val="0"/>
        </dgm:presLayoutVars>
      </dgm:prSet>
      <dgm:spPr/>
    </dgm:pt>
    <dgm:pt modelId="{995841B4-6D56-4554-85E8-999EF4FE663E}" type="pres">
      <dgm:prSet presAssocID="{1937418C-9525-477D-B319-22F4D3FF7132}" presName="sibTrans" presStyleCnt="0"/>
      <dgm:spPr/>
    </dgm:pt>
    <dgm:pt modelId="{273D9404-4F3E-4D9B-9AEE-6E71A4B3BE98}" type="pres">
      <dgm:prSet presAssocID="{175B81C9-39A5-4D9A-A62F-CBA917D85F97}" presName="compNode" presStyleCnt="0"/>
      <dgm:spPr/>
    </dgm:pt>
    <dgm:pt modelId="{FA27FE29-2E5B-49AB-A80A-4909A2003182}" type="pres">
      <dgm:prSet presAssocID="{175B81C9-39A5-4D9A-A62F-CBA917D85F97}" presName="accentLine" presStyleLbl="dkBgShp" presStyleIdx="1" presStyleCnt="6"/>
      <dgm:spPr>
        <a:solidFill>
          <a:schemeClr val="accent1">
            <a:shade val="80000"/>
            <a:hueOff val="0"/>
            <a:satOff val="0"/>
            <a:lumOff val="0"/>
            <a:alphaOff val="0"/>
          </a:schemeClr>
        </a:solidFill>
        <a:ln>
          <a:noFill/>
        </a:ln>
        <a:effectLst/>
      </dgm:spPr>
    </dgm:pt>
    <dgm:pt modelId="{B7E6914A-DE60-4121-A7B7-D9C68F37BAB2}" type="pres">
      <dgm:prSet presAssocID="{175B81C9-39A5-4D9A-A62F-CBA917D85F97}" presName="titleText" presStyleLbl="revTx" presStyleIdx="2" presStyleCnt="12">
        <dgm:presLayoutVars>
          <dgm:chMax val="0"/>
          <dgm:chPref val="0"/>
        </dgm:presLayoutVars>
      </dgm:prSet>
      <dgm:spPr/>
    </dgm:pt>
    <dgm:pt modelId="{02CE91F8-9D5F-4A9E-9232-2B508EF3F6B9}" type="pres">
      <dgm:prSet presAssocID="{175B81C9-39A5-4D9A-A62F-CBA917D85F97}" presName="bodyText" presStyleLbl="revTx" presStyleIdx="3" presStyleCnt="12">
        <dgm:presLayoutVars>
          <dgm:chMax val="0"/>
          <dgm:chPref val="0"/>
        </dgm:presLayoutVars>
      </dgm:prSet>
      <dgm:spPr/>
    </dgm:pt>
    <dgm:pt modelId="{3E10C37D-23A1-45D7-B377-4515263FF2C8}" type="pres">
      <dgm:prSet presAssocID="{D10BBF43-5317-4D06-8360-56A08CF1CEF6}" presName="sibTrans" presStyleCnt="0"/>
      <dgm:spPr/>
    </dgm:pt>
    <dgm:pt modelId="{9880342E-8400-4A53-9FA3-653BA4082EFF}" type="pres">
      <dgm:prSet presAssocID="{B3C6D33B-4A77-47B2-9C80-6F7E95342D19}" presName="compNode" presStyleCnt="0"/>
      <dgm:spPr/>
    </dgm:pt>
    <dgm:pt modelId="{DA61D3F3-2488-418C-A00A-865A3E9A49F0}" type="pres">
      <dgm:prSet presAssocID="{B3C6D33B-4A77-47B2-9C80-6F7E95342D19}" presName="accentLine" presStyleLbl="dkBgShp" presStyleIdx="2" presStyleCnt="6"/>
      <dgm:spPr>
        <a:solidFill>
          <a:schemeClr val="accent1">
            <a:shade val="80000"/>
            <a:hueOff val="0"/>
            <a:satOff val="0"/>
            <a:lumOff val="0"/>
            <a:alphaOff val="0"/>
          </a:schemeClr>
        </a:solidFill>
        <a:ln>
          <a:noFill/>
        </a:ln>
        <a:effectLst/>
      </dgm:spPr>
    </dgm:pt>
    <dgm:pt modelId="{598822E5-EA8D-4869-B52B-36C78A0DB89F}" type="pres">
      <dgm:prSet presAssocID="{B3C6D33B-4A77-47B2-9C80-6F7E95342D19}" presName="titleText" presStyleLbl="revTx" presStyleIdx="4" presStyleCnt="12">
        <dgm:presLayoutVars>
          <dgm:chMax val="0"/>
          <dgm:chPref val="0"/>
        </dgm:presLayoutVars>
      </dgm:prSet>
      <dgm:spPr/>
    </dgm:pt>
    <dgm:pt modelId="{F12B66EA-E4AC-4787-BE35-F7F6B280CEE6}" type="pres">
      <dgm:prSet presAssocID="{B3C6D33B-4A77-47B2-9C80-6F7E95342D19}" presName="bodyText" presStyleLbl="revTx" presStyleIdx="5" presStyleCnt="12">
        <dgm:presLayoutVars>
          <dgm:chMax val="0"/>
          <dgm:chPref val="0"/>
        </dgm:presLayoutVars>
      </dgm:prSet>
      <dgm:spPr/>
    </dgm:pt>
    <dgm:pt modelId="{71159E5F-0A55-4678-9C1E-C8BB631B747A}" type="pres">
      <dgm:prSet presAssocID="{C810B2B5-F857-40FF-92D9-73697F2A9672}" presName="sibTrans" presStyleCnt="0"/>
      <dgm:spPr/>
    </dgm:pt>
    <dgm:pt modelId="{5417320A-95A5-4CBC-9916-61754656AAFA}" type="pres">
      <dgm:prSet presAssocID="{8C89A609-758F-43A5-A8F9-38866D299C75}" presName="compNode" presStyleCnt="0"/>
      <dgm:spPr/>
    </dgm:pt>
    <dgm:pt modelId="{19A62A93-A7FD-43C6-B703-A2FA6EE750AC}" type="pres">
      <dgm:prSet presAssocID="{8C89A609-758F-43A5-A8F9-38866D299C75}" presName="accentLine" presStyleLbl="dkBgShp" presStyleIdx="3" presStyleCnt="6"/>
      <dgm:spPr>
        <a:solidFill>
          <a:schemeClr val="accent1">
            <a:shade val="80000"/>
            <a:hueOff val="0"/>
            <a:satOff val="0"/>
            <a:lumOff val="0"/>
            <a:alphaOff val="0"/>
          </a:schemeClr>
        </a:solidFill>
        <a:ln>
          <a:noFill/>
        </a:ln>
        <a:effectLst/>
      </dgm:spPr>
    </dgm:pt>
    <dgm:pt modelId="{BBB7F832-ACB4-4577-AB0E-8F5669E672F1}" type="pres">
      <dgm:prSet presAssocID="{8C89A609-758F-43A5-A8F9-38866D299C75}" presName="titleText" presStyleLbl="revTx" presStyleIdx="6" presStyleCnt="12">
        <dgm:presLayoutVars>
          <dgm:chMax val="0"/>
          <dgm:chPref val="0"/>
        </dgm:presLayoutVars>
      </dgm:prSet>
      <dgm:spPr/>
    </dgm:pt>
    <dgm:pt modelId="{E7472041-121B-43D0-9E34-595F8A807F1F}" type="pres">
      <dgm:prSet presAssocID="{8C89A609-758F-43A5-A8F9-38866D299C75}" presName="bodyText" presStyleLbl="revTx" presStyleIdx="7" presStyleCnt="12">
        <dgm:presLayoutVars>
          <dgm:chMax val="0"/>
          <dgm:chPref val="0"/>
        </dgm:presLayoutVars>
      </dgm:prSet>
      <dgm:spPr/>
    </dgm:pt>
    <dgm:pt modelId="{4F566474-36F0-4274-BA8E-6A91A836CC30}" type="pres">
      <dgm:prSet presAssocID="{BB2DA259-6C36-4F19-9644-14884D70215D}" presName="sibTrans" presStyleCnt="0"/>
      <dgm:spPr/>
    </dgm:pt>
    <dgm:pt modelId="{69C7120E-64F4-4CCD-BAF6-03D88E6B5F69}" type="pres">
      <dgm:prSet presAssocID="{E9997B74-E599-47BC-8481-6AFBC049EB1F}" presName="compNode" presStyleCnt="0"/>
      <dgm:spPr/>
    </dgm:pt>
    <dgm:pt modelId="{7017C9E9-0A89-4F5A-BC06-AC23B9E97D29}" type="pres">
      <dgm:prSet presAssocID="{E9997B74-E599-47BC-8481-6AFBC049EB1F}" presName="accentLine" presStyleLbl="dkBgShp" presStyleIdx="4" presStyleCnt="6"/>
      <dgm:spPr>
        <a:solidFill>
          <a:schemeClr val="accent1">
            <a:shade val="80000"/>
            <a:hueOff val="0"/>
            <a:satOff val="0"/>
            <a:lumOff val="0"/>
            <a:alphaOff val="0"/>
          </a:schemeClr>
        </a:solidFill>
        <a:ln>
          <a:noFill/>
        </a:ln>
        <a:effectLst/>
      </dgm:spPr>
    </dgm:pt>
    <dgm:pt modelId="{B582BF6B-0BCA-41FE-9DB4-AB0EB73C80B0}" type="pres">
      <dgm:prSet presAssocID="{E9997B74-E599-47BC-8481-6AFBC049EB1F}" presName="titleText" presStyleLbl="revTx" presStyleIdx="8" presStyleCnt="12">
        <dgm:presLayoutVars>
          <dgm:chMax val="0"/>
          <dgm:chPref val="0"/>
        </dgm:presLayoutVars>
      </dgm:prSet>
      <dgm:spPr/>
    </dgm:pt>
    <dgm:pt modelId="{B4643301-EF3B-42AE-83B7-69AEDB99484D}" type="pres">
      <dgm:prSet presAssocID="{E9997B74-E599-47BC-8481-6AFBC049EB1F}" presName="bodyText" presStyleLbl="revTx" presStyleIdx="9" presStyleCnt="12">
        <dgm:presLayoutVars>
          <dgm:chMax val="0"/>
          <dgm:chPref val="0"/>
        </dgm:presLayoutVars>
      </dgm:prSet>
      <dgm:spPr/>
    </dgm:pt>
    <dgm:pt modelId="{508B4A60-ECAB-4E6D-9331-3EA0DF27168D}" type="pres">
      <dgm:prSet presAssocID="{8422B563-5768-4701-8B94-E0CF1C5D28C0}" presName="sibTrans" presStyleCnt="0"/>
      <dgm:spPr/>
    </dgm:pt>
    <dgm:pt modelId="{D1FD9421-7B8D-4F58-9A96-2FD329E3B102}" type="pres">
      <dgm:prSet presAssocID="{E91B4C44-86DB-48A8-8642-1D2765A47F82}" presName="compNode" presStyleCnt="0"/>
      <dgm:spPr/>
    </dgm:pt>
    <dgm:pt modelId="{6F5DCEBF-1C80-4396-B048-5C16368F028D}" type="pres">
      <dgm:prSet presAssocID="{E91B4C44-86DB-48A8-8642-1D2765A47F82}" presName="accentLine" presStyleLbl="dkBgShp" presStyleIdx="5" presStyleCnt="6"/>
      <dgm:spPr>
        <a:solidFill>
          <a:schemeClr val="accent1">
            <a:shade val="80000"/>
            <a:hueOff val="0"/>
            <a:satOff val="0"/>
            <a:lumOff val="0"/>
            <a:alphaOff val="0"/>
          </a:schemeClr>
        </a:solidFill>
        <a:ln>
          <a:noFill/>
        </a:ln>
        <a:effectLst/>
      </dgm:spPr>
    </dgm:pt>
    <dgm:pt modelId="{C3D44E97-BDCF-4FD3-BFF0-62C22BCD0B20}" type="pres">
      <dgm:prSet presAssocID="{E91B4C44-86DB-48A8-8642-1D2765A47F82}" presName="titleText" presStyleLbl="revTx" presStyleIdx="10" presStyleCnt="12">
        <dgm:presLayoutVars>
          <dgm:chMax val="0"/>
          <dgm:chPref val="0"/>
        </dgm:presLayoutVars>
      </dgm:prSet>
      <dgm:spPr/>
    </dgm:pt>
    <dgm:pt modelId="{B46EB127-2FF2-42F8-8725-3299078EAE2C}" type="pres">
      <dgm:prSet presAssocID="{E91B4C44-86DB-48A8-8642-1D2765A47F82}" presName="bodyText" presStyleLbl="revTx" presStyleIdx="11" presStyleCnt="12">
        <dgm:presLayoutVars>
          <dgm:chMax val="0"/>
          <dgm:chPref val="0"/>
        </dgm:presLayoutVars>
      </dgm:prSet>
      <dgm:spPr/>
    </dgm:pt>
  </dgm:ptLst>
  <dgm:cxnLst>
    <dgm:cxn modelId="{C6CC9700-0CDE-4146-A2FC-A713FE83342C}" type="presOf" srcId="{B3C6D33B-4A77-47B2-9C80-6F7E95342D19}" destId="{598822E5-EA8D-4869-B52B-36C78A0DB89F}" srcOrd="0" destOrd="0" presId="urn:microsoft.com/office/officeart/2026/layout/TextCardShortLineWide"/>
    <dgm:cxn modelId="{E77E951C-918F-41AC-BB0D-CFE51120802A}" srcId="{81E49992-B068-49BB-8B04-DF7D08BB6108}" destId="{E8643605-8398-45AC-95A0-9F4D2EA1D939}" srcOrd="0" destOrd="0" parTransId="{93466711-970A-49BE-BF35-78BD37982B79}" sibTransId="{1937418C-9525-477D-B319-22F4D3FF7132}"/>
    <dgm:cxn modelId="{E1BDCA21-6B29-4F55-A60D-F93B7581CC93}" srcId="{81E49992-B068-49BB-8B04-DF7D08BB6108}" destId="{E9997B74-E599-47BC-8481-6AFBC049EB1F}" srcOrd="4" destOrd="0" parTransId="{C15F81BE-C33A-4F36-9236-6FC09AB472ED}" sibTransId="{8422B563-5768-4701-8B94-E0CF1C5D28C0}"/>
    <dgm:cxn modelId="{AC722125-830F-45E6-833C-3D577BB6452B}" srcId="{81E49992-B068-49BB-8B04-DF7D08BB6108}" destId="{B3C6D33B-4A77-47B2-9C80-6F7E95342D19}" srcOrd="2" destOrd="0" parTransId="{B3494D58-C02B-4924-B910-C68AD401E7BB}" sibTransId="{C810B2B5-F857-40FF-92D9-73697F2A9672}"/>
    <dgm:cxn modelId="{491DB92F-CB8F-481A-B82D-27EE0982A6F1}" type="presOf" srcId="{B748C09D-AB15-4CA5-B39D-4807E6963AE1}" destId="{539C3F65-4BDB-4195-AD23-0CCFCE27D06C}" srcOrd="0" destOrd="0" presId="urn:microsoft.com/office/officeart/2026/layout/TextCardShortLineWide"/>
    <dgm:cxn modelId="{D2A7DF35-D0CC-493B-9685-36F4329D59C4}" type="presOf" srcId="{832D0E4E-677D-4BC3-A08E-877FF082239C}" destId="{B4643301-EF3B-42AE-83B7-69AEDB99484D}" srcOrd="0" destOrd="0" presId="urn:microsoft.com/office/officeart/2026/layout/TextCardShortLineWide"/>
    <dgm:cxn modelId="{7D760A3C-7CFF-4F59-B45B-109D59C220D2}" type="presOf" srcId="{8C89A609-758F-43A5-A8F9-38866D299C75}" destId="{BBB7F832-ACB4-4577-AB0E-8F5669E672F1}" srcOrd="0" destOrd="0" presId="urn:microsoft.com/office/officeart/2026/layout/TextCardShortLineWide"/>
    <dgm:cxn modelId="{1FDFB568-79CC-4B89-8114-996A0E655F09}" type="presOf" srcId="{175B81C9-39A5-4D9A-A62F-CBA917D85F97}" destId="{B7E6914A-DE60-4121-A7B7-D9C68F37BAB2}" srcOrd="0" destOrd="0" presId="urn:microsoft.com/office/officeart/2026/layout/TextCardShortLineWide"/>
    <dgm:cxn modelId="{B581E251-2F08-466D-9EBE-945FBFEA2C0D}" type="presOf" srcId="{C413696F-B05D-4C3D-AD68-87B030F52370}" destId="{E7472041-121B-43D0-9E34-595F8A807F1F}" srcOrd="0" destOrd="0" presId="urn:microsoft.com/office/officeart/2026/layout/TextCardShortLineWide"/>
    <dgm:cxn modelId="{D1E1B152-78F1-41C8-A713-7E1593851BF0}" srcId="{8C89A609-758F-43A5-A8F9-38866D299C75}" destId="{C413696F-B05D-4C3D-AD68-87B030F52370}" srcOrd="0" destOrd="0" parTransId="{728DC77C-40EB-4E45-A65F-5FAF47D26238}" sibTransId="{1E2CD92D-13F1-4501-ADEA-DDB5D70C9EBE}"/>
    <dgm:cxn modelId="{7A44F974-26F9-4F17-B256-916EBDDE9DE2}" type="presOf" srcId="{E91B4C44-86DB-48A8-8642-1D2765A47F82}" destId="{C3D44E97-BDCF-4FD3-BFF0-62C22BCD0B20}" srcOrd="0" destOrd="0" presId="urn:microsoft.com/office/officeart/2026/layout/TextCardShortLineWide"/>
    <dgm:cxn modelId="{0F5EC58C-20B6-4796-A5BF-AA38772584D3}" type="presOf" srcId="{49A7B2AC-F9D8-4514-8E91-718D1CB750B3}" destId="{02CE91F8-9D5F-4A9E-9232-2B508EF3F6B9}" srcOrd="0" destOrd="0" presId="urn:microsoft.com/office/officeart/2026/layout/TextCardShortLineWide"/>
    <dgm:cxn modelId="{079F919B-324F-415B-9A41-6B7C9FAD4BB6}" srcId="{81E49992-B068-49BB-8B04-DF7D08BB6108}" destId="{175B81C9-39A5-4D9A-A62F-CBA917D85F97}" srcOrd="1" destOrd="0" parTransId="{ED7D8DC0-C836-409C-894E-A24A4E4EBB44}" sibTransId="{D10BBF43-5317-4D06-8360-56A08CF1CEF6}"/>
    <dgm:cxn modelId="{A0FF54AB-B25B-4F5E-9882-EA86488028DA}" srcId="{E9997B74-E599-47BC-8481-6AFBC049EB1F}" destId="{832D0E4E-677D-4BC3-A08E-877FF082239C}" srcOrd="0" destOrd="0" parTransId="{BD6A18C4-B5BF-4CA7-836E-577F3BC162DC}" sibTransId="{34E1BCA5-D4D5-4FAA-BD12-48214DEC743D}"/>
    <dgm:cxn modelId="{05651BAD-3BB1-4821-A42E-2A0577DCD470}" srcId="{E91B4C44-86DB-48A8-8642-1D2765A47F82}" destId="{0BFE7BCD-6B4A-40DB-8008-77CFF3706459}" srcOrd="0" destOrd="0" parTransId="{D6EA873F-38B6-48F2-98A8-281454A78882}" sibTransId="{C48204E0-4AD4-417B-9AE6-EFD572D35833}"/>
    <dgm:cxn modelId="{95C48BAE-56E1-43E0-982A-92A65799FF09}" type="presOf" srcId="{81E49992-B068-49BB-8B04-DF7D08BB6108}" destId="{87C1EDE1-76A2-41E2-B288-3E00A539BFE8}" srcOrd="0" destOrd="0" presId="urn:microsoft.com/office/officeart/2026/layout/TextCardShortLineWide"/>
    <dgm:cxn modelId="{89EB6CB3-308B-4CFF-83B6-853E4D291A60}" type="presOf" srcId="{187B730A-C946-4318-AC99-91451CF0A4AA}" destId="{F12B66EA-E4AC-4787-BE35-F7F6B280CEE6}" srcOrd="0" destOrd="0" presId="urn:microsoft.com/office/officeart/2026/layout/TextCardShortLineWide"/>
    <dgm:cxn modelId="{1F55B0B8-C001-47FC-86BA-5BAC693C52C7}" srcId="{B3C6D33B-4A77-47B2-9C80-6F7E95342D19}" destId="{187B730A-C946-4318-AC99-91451CF0A4AA}" srcOrd="0" destOrd="0" parTransId="{D77C27F4-3949-4647-9D6D-9B0F5AE56EFE}" sibTransId="{4D55A453-6685-4EAB-989D-888D8A6ADDDC}"/>
    <dgm:cxn modelId="{DFAE22D2-646A-4775-9193-57E477DEACE4}" srcId="{175B81C9-39A5-4D9A-A62F-CBA917D85F97}" destId="{49A7B2AC-F9D8-4514-8E91-718D1CB750B3}" srcOrd="0" destOrd="0" parTransId="{B3C4E889-EC27-45B7-8B19-B1F721367449}" sibTransId="{97F80041-CA99-40CB-BBE7-AA3511AB1147}"/>
    <dgm:cxn modelId="{76BC7EDD-1AF6-43E1-AD39-8C98FEBD8F7D}" type="presOf" srcId="{0BFE7BCD-6B4A-40DB-8008-77CFF3706459}" destId="{B46EB127-2FF2-42F8-8725-3299078EAE2C}" srcOrd="0" destOrd="0" presId="urn:microsoft.com/office/officeart/2026/layout/TextCardShortLineWide"/>
    <dgm:cxn modelId="{0A51C2DF-3D73-4AF7-84F1-208B138B4883}" type="presOf" srcId="{E8643605-8398-45AC-95A0-9F4D2EA1D939}" destId="{7E395489-FB44-4C51-B4F1-E0C1484AE99A}" srcOrd="0" destOrd="0" presId="urn:microsoft.com/office/officeart/2026/layout/TextCardShortLineWide"/>
    <dgm:cxn modelId="{36BE91EB-59EB-42C6-8A77-51A775387719}" srcId="{81E49992-B068-49BB-8B04-DF7D08BB6108}" destId="{E91B4C44-86DB-48A8-8642-1D2765A47F82}" srcOrd="5" destOrd="0" parTransId="{E3D63EF9-9427-4167-B585-5799CB66E017}" sibTransId="{37CFACA0-1892-41A0-AB70-60399E5ECB5F}"/>
    <dgm:cxn modelId="{2B5DC5F5-5429-4E41-B370-1AF5AF48C157}" srcId="{81E49992-B068-49BB-8B04-DF7D08BB6108}" destId="{8C89A609-758F-43A5-A8F9-38866D299C75}" srcOrd="3" destOrd="0" parTransId="{5CE167EA-3890-41C5-9E56-8B4DD6521BF3}" sibTransId="{BB2DA259-6C36-4F19-9644-14884D70215D}"/>
    <dgm:cxn modelId="{9FCE17F9-2873-416F-B1E6-98BB03550216}" type="presOf" srcId="{E9997B74-E599-47BC-8481-6AFBC049EB1F}" destId="{B582BF6B-0BCA-41FE-9DB4-AB0EB73C80B0}" srcOrd="0" destOrd="0" presId="urn:microsoft.com/office/officeart/2026/layout/TextCardShortLineWide"/>
    <dgm:cxn modelId="{E5942AFC-EB66-4518-BB33-6813A927F254}" srcId="{E8643605-8398-45AC-95A0-9F4D2EA1D939}" destId="{B748C09D-AB15-4CA5-B39D-4807E6963AE1}" srcOrd="0" destOrd="0" parTransId="{1C864670-0F23-451B-96D0-4685DED9DBCE}" sibTransId="{EA0CC3F3-CCC9-46D4-BCE8-89F99099ACF1}"/>
    <dgm:cxn modelId="{F79593BC-5434-43DE-88AA-CBC95FA4E24F}" type="presParOf" srcId="{87C1EDE1-76A2-41E2-B288-3E00A539BFE8}" destId="{41A35D1B-6130-4E3B-A020-E604C8C580DD}" srcOrd="0" destOrd="0" presId="urn:microsoft.com/office/officeart/2026/layout/TextCardShortLineWide"/>
    <dgm:cxn modelId="{CA36D8BB-7BCB-42FC-96F5-B8A925274621}" type="presParOf" srcId="{41A35D1B-6130-4E3B-A020-E604C8C580DD}" destId="{F9D4A2D8-2DF0-4F47-AABC-4457322DC60E}" srcOrd="0" destOrd="0" presId="urn:microsoft.com/office/officeart/2026/layout/TextCardShortLineWide"/>
    <dgm:cxn modelId="{0E1468C2-64BF-4556-AA99-37419C58837E}" type="presParOf" srcId="{41A35D1B-6130-4E3B-A020-E604C8C580DD}" destId="{7E395489-FB44-4C51-B4F1-E0C1484AE99A}" srcOrd="1" destOrd="0" presId="urn:microsoft.com/office/officeart/2026/layout/TextCardShortLineWide"/>
    <dgm:cxn modelId="{7D6B996D-862B-45AD-945D-A6BA6B7E2DEA}" type="presParOf" srcId="{41A35D1B-6130-4E3B-A020-E604C8C580DD}" destId="{539C3F65-4BDB-4195-AD23-0CCFCE27D06C}" srcOrd="2" destOrd="0" presId="urn:microsoft.com/office/officeart/2026/layout/TextCardShortLineWide"/>
    <dgm:cxn modelId="{7D43D76F-E586-430F-96F7-0CA2373BA3DC}" type="presParOf" srcId="{87C1EDE1-76A2-41E2-B288-3E00A539BFE8}" destId="{995841B4-6D56-4554-85E8-999EF4FE663E}" srcOrd="1" destOrd="0" presId="urn:microsoft.com/office/officeart/2026/layout/TextCardShortLineWide"/>
    <dgm:cxn modelId="{E3AFD766-D32B-430D-BDBE-C99DE56E5EC5}" type="presParOf" srcId="{87C1EDE1-76A2-41E2-B288-3E00A539BFE8}" destId="{273D9404-4F3E-4D9B-9AEE-6E71A4B3BE98}" srcOrd="2" destOrd="0" presId="urn:microsoft.com/office/officeart/2026/layout/TextCardShortLineWide"/>
    <dgm:cxn modelId="{DA482564-0F26-4109-96AC-86D87E0F845D}" type="presParOf" srcId="{273D9404-4F3E-4D9B-9AEE-6E71A4B3BE98}" destId="{FA27FE29-2E5B-49AB-A80A-4909A2003182}" srcOrd="0" destOrd="0" presId="urn:microsoft.com/office/officeart/2026/layout/TextCardShortLineWide"/>
    <dgm:cxn modelId="{5510E2F8-3EAE-49E0-8A0D-735760649E67}" type="presParOf" srcId="{273D9404-4F3E-4D9B-9AEE-6E71A4B3BE98}" destId="{B7E6914A-DE60-4121-A7B7-D9C68F37BAB2}" srcOrd="1" destOrd="0" presId="urn:microsoft.com/office/officeart/2026/layout/TextCardShortLineWide"/>
    <dgm:cxn modelId="{0242F605-B8EC-47C2-B88D-BD7A2AAB9B5F}" type="presParOf" srcId="{273D9404-4F3E-4D9B-9AEE-6E71A4B3BE98}" destId="{02CE91F8-9D5F-4A9E-9232-2B508EF3F6B9}" srcOrd="2" destOrd="0" presId="urn:microsoft.com/office/officeart/2026/layout/TextCardShortLineWide"/>
    <dgm:cxn modelId="{CA5B1D63-1265-419F-A54B-C66F520A33FD}" type="presParOf" srcId="{87C1EDE1-76A2-41E2-B288-3E00A539BFE8}" destId="{3E10C37D-23A1-45D7-B377-4515263FF2C8}" srcOrd="3" destOrd="0" presId="urn:microsoft.com/office/officeart/2026/layout/TextCardShortLineWide"/>
    <dgm:cxn modelId="{CE335334-582F-413E-B7D2-8087A1412233}" type="presParOf" srcId="{87C1EDE1-76A2-41E2-B288-3E00A539BFE8}" destId="{9880342E-8400-4A53-9FA3-653BA4082EFF}" srcOrd="4" destOrd="0" presId="urn:microsoft.com/office/officeart/2026/layout/TextCardShortLineWide"/>
    <dgm:cxn modelId="{75ADEDD9-8427-4A3F-B88E-D007740D964A}" type="presParOf" srcId="{9880342E-8400-4A53-9FA3-653BA4082EFF}" destId="{DA61D3F3-2488-418C-A00A-865A3E9A49F0}" srcOrd="0" destOrd="0" presId="urn:microsoft.com/office/officeart/2026/layout/TextCardShortLineWide"/>
    <dgm:cxn modelId="{2C611AA7-7605-4F47-9A72-ED2F2D234A04}" type="presParOf" srcId="{9880342E-8400-4A53-9FA3-653BA4082EFF}" destId="{598822E5-EA8D-4869-B52B-36C78A0DB89F}" srcOrd="1" destOrd="0" presId="urn:microsoft.com/office/officeart/2026/layout/TextCardShortLineWide"/>
    <dgm:cxn modelId="{99D7D96E-6932-4081-87C4-0FC76310CCE0}" type="presParOf" srcId="{9880342E-8400-4A53-9FA3-653BA4082EFF}" destId="{F12B66EA-E4AC-4787-BE35-F7F6B280CEE6}" srcOrd="2" destOrd="0" presId="urn:microsoft.com/office/officeart/2026/layout/TextCardShortLineWide"/>
    <dgm:cxn modelId="{4F0E8F14-4EE9-4192-BE68-846759428724}" type="presParOf" srcId="{87C1EDE1-76A2-41E2-B288-3E00A539BFE8}" destId="{71159E5F-0A55-4678-9C1E-C8BB631B747A}" srcOrd="5" destOrd="0" presId="urn:microsoft.com/office/officeart/2026/layout/TextCardShortLineWide"/>
    <dgm:cxn modelId="{49CD0521-2F1A-4FFE-9F9B-EA4E13EA7B82}" type="presParOf" srcId="{87C1EDE1-76A2-41E2-B288-3E00A539BFE8}" destId="{5417320A-95A5-4CBC-9916-61754656AAFA}" srcOrd="6" destOrd="0" presId="urn:microsoft.com/office/officeart/2026/layout/TextCardShortLineWide"/>
    <dgm:cxn modelId="{7A7CAC6C-FF08-425A-A18E-5DB4D2C6829F}" type="presParOf" srcId="{5417320A-95A5-4CBC-9916-61754656AAFA}" destId="{19A62A93-A7FD-43C6-B703-A2FA6EE750AC}" srcOrd="0" destOrd="0" presId="urn:microsoft.com/office/officeart/2026/layout/TextCardShortLineWide"/>
    <dgm:cxn modelId="{CC1BBF96-6345-4344-93F9-ADE706960B4B}" type="presParOf" srcId="{5417320A-95A5-4CBC-9916-61754656AAFA}" destId="{BBB7F832-ACB4-4577-AB0E-8F5669E672F1}" srcOrd="1" destOrd="0" presId="urn:microsoft.com/office/officeart/2026/layout/TextCardShortLineWide"/>
    <dgm:cxn modelId="{D91D7995-7B9A-4D95-AB35-BBD20D9BF8E0}" type="presParOf" srcId="{5417320A-95A5-4CBC-9916-61754656AAFA}" destId="{E7472041-121B-43D0-9E34-595F8A807F1F}" srcOrd="2" destOrd="0" presId="urn:microsoft.com/office/officeart/2026/layout/TextCardShortLineWide"/>
    <dgm:cxn modelId="{D6F188CA-2177-46BA-B9AF-652058117211}" type="presParOf" srcId="{87C1EDE1-76A2-41E2-B288-3E00A539BFE8}" destId="{4F566474-36F0-4274-BA8E-6A91A836CC30}" srcOrd="7" destOrd="0" presId="urn:microsoft.com/office/officeart/2026/layout/TextCardShortLineWide"/>
    <dgm:cxn modelId="{9FD04C01-8DF1-4BD2-ADA4-A01257972E9C}" type="presParOf" srcId="{87C1EDE1-76A2-41E2-B288-3E00A539BFE8}" destId="{69C7120E-64F4-4CCD-BAF6-03D88E6B5F69}" srcOrd="8" destOrd="0" presId="urn:microsoft.com/office/officeart/2026/layout/TextCardShortLineWide"/>
    <dgm:cxn modelId="{861DF69B-89AF-4717-BD47-150999C80871}" type="presParOf" srcId="{69C7120E-64F4-4CCD-BAF6-03D88E6B5F69}" destId="{7017C9E9-0A89-4F5A-BC06-AC23B9E97D29}" srcOrd="0" destOrd="0" presId="urn:microsoft.com/office/officeart/2026/layout/TextCardShortLineWide"/>
    <dgm:cxn modelId="{2D5BCFBD-51A7-469D-BC58-36B7F3717A02}" type="presParOf" srcId="{69C7120E-64F4-4CCD-BAF6-03D88E6B5F69}" destId="{B582BF6B-0BCA-41FE-9DB4-AB0EB73C80B0}" srcOrd="1" destOrd="0" presId="urn:microsoft.com/office/officeart/2026/layout/TextCardShortLineWide"/>
    <dgm:cxn modelId="{E671F4B9-7B6C-448F-ACEE-04EE55C662E4}" type="presParOf" srcId="{69C7120E-64F4-4CCD-BAF6-03D88E6B5F69}" destId="{B4643301-EF3B-42AE-83B7-69AEDB99484D}" srcOrd="2" destOrd="0" presId="urn:microsoft.com/office/officeart/2026/layout/TextCardShortLineWide"/>
    <dgm:cxn modelId="{1737D17E-F49D-4D2F-ABD5-9E68DFA5B46A}" type="presParOf" srcId="{87C1EDE1-76A2-41E2-B288-3E00A539BFE8}" destId="{508B4A60-ECAB-4E6D-9331-3EA0DF27168D}" srcOrd="9" destOrd="0" presId="urn:microsoft.com/office/officeart/2026/layout/TextCardShortLineWide"/>
    <dgm:cxn modelId="{2B5B8D39-092A-4682-B57E-5AF3D297EF33}" type="presParOf" srcId="{87C1EDE1-76A2-41E2-B288-3E00A539BFE8}" destId="{D1FD9421-7B8D-4F58-9A96-2FD329E3B102}" srcOrd="10" destOrd="0" presId="urn:microsoft.com/office/officeart/2026/layout/TextCardShortLineWide"/>
    <dgm:cxn modelId="{C362D526-4AA8-4F4A-8A57-5EA9F59C1285}" type="presParOf" srcId="{D1FD9421-7B8D-4F58-9A96-2FD329E3B102}" destId="{6F5DCEBF-1C80-4396-B048-5C16368F028D}" srcOrd="0" destOrd="0" presId="urn:microsoft.com/office/officeart/2026/layout/TextCardShortLineWide"/>
    <dgm:cxn modelId="{13F7DFF9-177F-49D7-AE8A-F87F623AC9A3}" type="presParOf" srcId="{D1FD9421-7B8D-4F58-9A96-2FD329E3B102}" destId="{C3D44E97-BDCF-4FD3-BFF0-62C22BCD0B20}" srcOrd="1" destOrd="0" presId="urn:microsoft.com/office/officeart/2026/layout/TextCardShortLineWide"/>
    <dgm:cxn modelId="{E4824B2E-18E3-419F-87EF-7FBD211CC24B}" type="presParOf" srcId="{D1FD9421-7B8D-4F58-9A96-2FD329E3B102}" destId="{B46EB127-2FF2-42F8-8725-3299078EAE2C}" srcOrd="2" destOrd="0" presId="urn:microsoft.com/office/officeart/2026/layout/TextCardShortLineWid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9C8A4-B50B-49DF-BB6C-0D93CAE2A887}">
      <dsp:nvSpPr>
        <dsp:cNvPr id="0" name=""/>
        <dsp:cNvSpPr/>
      </dsp:nvSpPr>
      <dsp:spPr>
        <a:xfrm>
          <a:off x="1135345" y="218666"/>
          <a:ext cx="721691" cy="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C6DE72-15EA-4E76-BAF3-FC19336C36B3}">
      <dsp:nvSpPr>
        <dsp:cNvPr id="0" name=""/>
        <dsp:cNvSpPr/>
      </dsp:nvSpPr>
      <dsp:spPr>
        <a:xfrm>
          <a:off x="1795178" y="155240"/>
          <a:ext cx="94850" cy="124662"/>
        </a:xfrm>
        <a:prstGeom prst="chevron">
          <a:avLst>
            <a:gd name="adj" fmla="val 9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ANCRAGE</a:t>
          </a:r>
        </a:p>
        <a:p>
          <a:pPr marL="0" lvl="0" indent="0" algn="ctr" defTabSz="488950">
            <a:lnSpc>
              <a:spcPct val="90000"/>
            </a:lnSpc>
            <a:spcBef>
              <a:spcPct val="0"/>
            </a:spcBef>
            <a:spcAft>
              <a:spcPct val="35000"/>
            </a:spcAft>
            <a:buNone/>
          </a:pPr>
          <a:r>
            <a:rPr lang="fr-FR" sz="1100" kern="1200"/>
            <a:t>Posture</a:t>
          </a:r>
        </a:p>
      </dsp:txBody>
      <dsp:txXfrm>
        <a:off x="104357" y="746590"/>
        <a:ext cx="1855778" cy="1"/>
      </dsp:txXfrm>
    </dsp:sp>
    <dsp:sp modelId="{F7FA96EC-5733-4D04-9F15-939612CD68CA}">
      <dsp:nvSpPr>
        <dsp:cNvPr id="0" name=""/>
        <dsp:cNvSpPr/>
      </dsp:nvSpPr>
      <dsp:spPr>
        <a:xfrm>
          <a:off x="825604" y="12057"/>
          <a:ext cx="413284" cy="41328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38" tIns="16038" rIns="16038" bIns="16038" numCol="1" spcCol="1270" anchor="ctr" anchorCtr="0">
          <a:noAutofit/>
        </a:bodyPr>
        <a:lstStyle/>
        <a:p>
          <a:pPr marL="0" lvl="0" indent="0" algn="ctr" defTabSz="800100">
            <a:lnSpc>
              <a:spcPct val="90000"/>
            </a:lnSpc>
            <a:spcBef>
              <a:spcPct val="0"/>
            </a:spcBef>
            <a:spcAft>
              <a:spcPct val="35000"/>
            </a:spcAft>
            <a:buNone/>
          </a:pPr>
          <a:r>
            <a:rPr lang="fr-FR" sz="1800" kern="1200"/>
            <a:t>1</a:t>
          </a:r>
        </a:p>
      </dsp:txBody>
      <dsp:txXfrm>
        <a:off x="886128" y="72581"/>
        <a:ext cx="292236" cy="292236"/>
      </dsp:txXfrm>
    </dsp:sp>
    <dsp:sp modelId="{3E6E9216-2F07-492A-A094-F9FB9912661D}">
      <dsp:nvSpPr>
        <dsp:cNvPr id="0" name=""/>
        <dsp:cNvSpPr/>
      </dsp:nvSpPr>
      <dsp:spPr>
        <a:xfrm>
          <a:off x="1032211" y="492133"/>
          <a:ext cx="72" cy="2423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46E669-F41D-4307-A848-78094CF0E7DA}">
      <dsp:nvSpPr>
        <dsp:cNvPr id="0" name=""/>
        <dsp:cNvSpPr/>
      </dsp:nvSpPr>
      <dsp:spPr>
        <a:xfrm>
          <a:off x="104357" y="746590"/>
          <a:ext cx="1855778" cy="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ANCRAGE</a:t>
          </a:r>
        </a:p>
        <a:p>
          <a:pPr marL="0" lvl="0" indent="0" algn="ctr" defTabSz="488950">
            <a:lnSpc>
              <a:spcPct val="90000"/>
            </a:lnSpc>
            <a:spcBef>
              <a:spcPct val="0"/>
            </a:spcBef>
            <a:spcAft>
              <a:spcPct val="35000"/>
            </a:spcAft>
            <a:buNone/>
          </a:pPr>
          <a:r>
            <a:rPr lang="fr-FR" sz="1100" kern="1200"/>
            <a:t>Posture</a:t>
          </a:r>
        </a:p>
      </dsp:txBody>
      <dsp:txXfrm>
        <a:off x="104357" y="746590"/>
        <a:ext cx="1855778" cy="1"/>
      </dsp:txXfrm>
    </dsp:sp>
    <dsp:sp modelId="{1F73FAF3-06E1-4BB0-A382-4B604FFB7F99}">
      <dsp:nvSpPr>
        <dsp:cNvPr id="0" name=""/>
        <dsp:cNvSpPr/>
      </dsp:nvSpPr>
      <dsp:spPr>
        <a:xfrm>
          <a:off x="2063235" y="207624"/>
          <a:ext cx="1855778" cy="7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5586F-BDBB-45D7-AB60-00EB03F98281}">
      <dsp:nvSpPr>
        <dsp:cNvPr id="0" name=""/>
        <dsp:cNvSpPr/>
      </dsp:nvSpPr>
      <dsp:spPr>
        <a:xfrm>
          <a:off x="3857154" y="144200"/>
          <a:ext cx="94850" cy="133564"/>
        </a:xfrm>
        <a:prstGeom prst="chevron">
          <a:avLst>
            <a:gd name="adj" fmla="val 9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IMMERSION</a:t>
          </a:r>
        </a:p>
        <a:p>
          <a:pPr marL="0" lvl="0" indent="0" algn="ctr" defTabSz="488950">
            <a:lnSpc>
              <a:spcPct val="90000"/>
            </a:lnSpc>
            <a:spcBef>
              <a:spcPct val="0"/>
            </a:spcBef>
            <a:spcAft>
              <a:spcPct val="35000"/>
            </a:spcAft>
            <a:buNone/>
          </a:pPr>
          <a:r>
            <a:rPr lang="fr-FR" sz="1100" kern="1200"/>
            <a:t>Etude de cas</a:t>
          </a:r>
        </a:p>
      </dsp:txBody>
      <dsp:txXfrm>
        <a:off x="2166334" y="746590"/>
        <a:ext cx="1855778" cy="1"/>
      </dsp:txXfrm>
    </dsp:sp>
    <dsp:sp modelId="{C0E62327-32A6-40B0-A994-18610E7A3890}">
      <dsp:nvSpPr>
        <dsp:cNvPr id="0" name=""/>
        <dsp:cNvSpPr/>
      </dsp:nvSpPr>
      <dsp:spPr>
        <a:xfrm>
          <a:off x="2887581" y="1018"/>
          <a:ext cx="413284" cy="41328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38" tIns="16038" rIns="16038" bIns="16038" numCol="1" spcCol="1270" anchor="ctr" anchorCtr="0">
          <a:noAutofit/>
        </a:bodyPr>
        <a:lstStyle/>
        <a:p>
          <a:pPr marL="0" lvl="0" indent="0" algn="ctr" defTabSz="800100">
            <a:lnSpc>
              <a:spcPct val="90000"/>
            </a:lnSpc>
            <a:spcBef>
              <a:spcPct val="0"/>
            </a:spcBef>
            <a:spcAft>
              <a:spcPct val="35000"/>
            </a:spcAft>
            <a:buNone/>
          </a:pPr>
          <a:r>
            <a:rPr lang="fr-FR" sz="1800" kern="1200"/>
            <a:t>2</a:t>
          </a:r>
        </a:p>
      </dsp:txBody>
      <dsp:txXfrm>
        <a:off x="2948105" y="61542"/>
        <a:ext cx="292236" cy="292236"/>
      </dsp:txXfrm>
    </dsp:sp>
    <dsp:sp modelId="{89682B2D-1AE8-4403-88D7-547380356D75}">
      <dsp:nvSpPr>
        <dsp:cNvPr id="0" name=""/>
        <dsp:cNvSpPr/>
      </dsp:nvSpPr>
      <dsp:spPr>
        <a:xfrm>
          <a:off x="3094187" y="485862"/>
          <a:ext cx="72" cy="25970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381A20-D0F8-45C1-8DAE-68938452F55D}">
      <dsp:nvSpPr>
        <dsp:cNvPr id="0" name=""/>
        <dsp:cNvSpPr/>
      </dsp:nvSpPr>
      <dsp:spPr>
        <a:xfrm>
          <a:off x="2166334" y="746590"/>
          <a:ext cx="1855778" cy="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IMMERSION</a:t>
          </a:r>
        </a:p>
        <a:p>
          <a:pPr marL="0" lvl="0" indent="0" algn="ctr" defTabSz="488950">
            <a:lnSpc>
              <a:spcPct val="90000"/>
            </a:lnSpc>
            <a:spcBef>
              <a:spcPct val="0"/>
            </a:spcBef>
            <a:spcAft>
              <a:spcPct val="35000"/>
            </a:spcAft>
            <a:buNone/>
          </a:pPr>
          <a:r>
            <a:rPr lang="fr-FR" sz="1100" kern="1200"/>
            <a:t>Etude de cas</a:t>
          </a:r>
        </a:p>
      </dsp:txBody>
      <dsp:txXfrm>
        <a:off x="2166334" y="746590"/>
        <a:ext cx="1855778" cy="1"/>
      </dsp:txXfrm>
    </dsp:sp>
    <dsp:sp modelId="{7ED8EC13-7A66-463C-AED8-E28BECEE5ED7}">
      <dsp:nvSpPr>
        <dsp:cNvPr id="0" name=""/>
        <dsp:cNvSpPr/>
      </dsp:nvSpPr>
      <dsp:spPr>
        <a:xfrm>
          <a:off x="4125211" y="206696"/>
          <a:ext cx="1855778" cy="7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C31137-7907-46BA-AEFA-F29BABA1D33B}">
      <dsp:nvSpPr>
        <dsp:cNvPr id="0" name=""/>
        <dsp:cNvSpPr/>
      </dsp:nvSpPr>
      <dsp:spPr>
        <a:xfrm>
          <a:off x="5919131" y="143271"/>
          <a:ext cx="94850" cy="134313"/>
        </a:xfrm>
        <a:prstGeom prst="chevron">
          <a:avLst>
            <a:gd name="adj" fmla="val 9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PROJECTION</a:t>
          </a:r>
        </a:p>
        <a:p>
          <a:pPr marL="0" lvl="0" indent="0" algn="ctr" defTabSz="488950">
            <a:lnSpc>
              <a:spcPct val="90000"/>
            </a:lnSpc>
            <a:spcBef>
              <a:spcPct val="0"/>
            </a:spcBef>
            <a:spcAft>
              <a:spcPct val="35000"/>
            </a:spcAft>
            <a:buNone/>
          </a:pPr>
          <a:r>
            <a:rPr lang="fr-FR" sz="1100" kern="1200"/>
            <a:t>Co-développement</a:t>
          </a:r>
        </a:p>
      </dsp:txBody>
      <dsp:txXfrm>
        <a:off x="4228310" y="746590"/>
        <a:ext cx="1855778" cy="1"/>
      </dsp:txXfrm>
    </dsp:sp>
    <dsp:sp modelId="{FF82207D-23F2-4792-8AA9-EF5C57FF3CD1}">
      <dsp:nvSpPr>
        <dsp:cNvPr id="0" name=""/>
        <dsp:cNvSpPr/>
      </dsp:nvSpPr>
      <dsp:spPr>
        <a:xfrm>
          <a:off x="4949557" y="89"/>
          <a:ext cx="413284" cy="41328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38" tIns="16038" rIns="16038" bIns="16038" numCol="1" spcCol="1270" anchor="ctr" anchorCtr="0">
          <a:noAutofit/>
        </a:bodyPr>
        <a:lstStyle/>
        <a:p>
          <a:pPr marL="0" lvl="0" indent="0" algn="ctr" defTabSz="800100">
            <a:lnSpc>
              <a:spcPct val="90000"/>
            </a:lnSpc>
            <a:spcBef>
              <a:spcPct val="0"/>
            </a:spcBef>
            <a:spcAft>
              <a:spcPct val="35000"/>
            </a:spcAft>
            <a:buNone/>
          </a:pPr>
          <a:r>
            <a:rPr lang="fr-FR" sz="1800" kern="1200"/>
            <a:t>3</a:t>
          </a:r>
        </a:p>
      </dsp:txBody>
      <dsp:txXfrm>
        <a:off x="5010081" y="60613"/>
        <a:ext cx="292236" cy="292236"/>
      </dsp:txXfrm>
    </dsp:sp>
    <dsp:sp modelId="{97896474-76CB-4424-8238-5125FA3CE93E}">
      <dsp:nvSpPr>
        <dsp:cNvPr id="0" name=""/>
        <dsp:cNvSpPr/>
      </dsp:nvSpPr>
      <dsp:spPr>
        <a:xfrm>
          <a:off x="5156164" y="485335"/>
          <a:ext cx="72" cy="26116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3FB289-DE12-4503-BCCF-D3FC03F14176}">
      <dsp:nvSpPr>
        <dsp:cNvPr id="0" name=""/>
        <dsp:cNvSpPr/>
      </dsp:nvSpPr>
      <dsp:spPr>
        <a:xfrm>
          <a:off x="4228310" y="746590"/>
          <a:ext cx="1855778" cy="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PROJECTION</a:t>
          </a:r>
        </a:p>
        <a:p>
          <a:pPr marL="0" lvl="0" indent="0" algn="ctr" defTabSz="488950">
            <a:lnSpc>
              <a:spcPct val="90000"/>
            </a:lnSpc>
            <a:spcBef>
              <a:spcPct val="0"/>
            </a:spcBef>
            <a:spcAft>
              <a:spcPct val="35000"/>
            </a:spcAft>
            <a:buNone/>
          </a:pPr>
          <a:r>
            <a:rPr lang="fr-FR" sz="1100" kern="1200"/>
            <a:t>Co-développement</a:t>
          </a:r>
        </a:p>
      </dsp:txBody>
      <dsp:txXfrm>
        <a:off x="4228310" y="746590"/>
        <a:ext cx="1855778" cy="1"/>
      </dsp:txXfrm>
    </dsp:sp>
    <dsp:sp modelId="{56F3F0F4-4EAB-4809-86F1-2269DA668F9F}">
      <dsp:nvSpPr>
        <dsp:cNvPr id="0" name=""/>
        <dsp:cNvSpPr/>
      </dsp:nvSpPr>
      <dsp:spPr>
        <a:xfrm>
          <a:off x="6187188" y="206613"/>
          <a:ext cx="1855778" cy="7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BC3ED0-012B-4108-B28B-C04BAF72448D}">
      <dsp:nvSpPr>
        <dsp:cNvPr id="0" name=""/>
        <dsp:cNvSpPr/>
      </dsp:nvSpPr>
      <dsp:spPr>
        <a:xfrm>
          <a:off x="7981107" y="143189"/>
          <a:ext cx="94850" cy="134379"/>
        </a:xfrm>
        <a:prstGeom prst="chevron">
          <a:avLst>
            <a:gd name="adj" fmla="val 9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EVOLUTION</a:t>
          </a:r>
        </a:p>
        <a:p>
          <a:pPr marL="0" lvl="0" indent="0" algn="ctr" defTabSz="488950">
            <a:lnSpc>
              <a:spcPct val="90000"/>
            </a:lnSpc>
            <a:spcBef>
              <a:spcPct val="0"/>
            </a:spcBef>
            <a:spcAft>
              <a:spcPct val="35000"/>
            </a:spcAft>
            <a:buNone/>
          </a:pPr>
          <a:r>
            <a:rPr lang="fr-FR" sz="1100" kern="1200"/>
            <a:t>Légitimité</a:t>
          </a:r>
        </a:p>
      </dsp:txBody>
      <dsp:txXfrm>
        <a:off x="6290287" y="746590"/>
        <a:ext cx="1855778" cy="1"/>
      </dsp:txXfrm>
    </dsp:sp>
    <dsp:sp modelId="{CA2F934C-F2A1-4DAB-A367-F05569B5127B}">
      <dsp:nvSpPr>
        <dsp:cNvPr id="0" name=""/>
        <dsp:cNvSpPr/>
      </dsp:nvSpPr>
      <dsp:spPr>
        <a:xfrm>
          <a:off x="7011534" y="7"/>
          <a:ext cx="413284" cy="41328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38" tIns="16038" rIns="16038" bIns="16038" numCol="1" spcCol="1270" anchor="ctr" anchorCtr="0">
          <a:noAutofit/>
        </a:bodyPr>
        <a:lstStyle/>
        <a:p>
          <a:pPr marL="0" lvl="0" indent="0" algn="ctr" defTabSz="800100">
            <a:lnSpc>
              <a:spcPct val="90000"/>
            </a:lnSpc>
            <a:spcBef>
              <a:spcPct val="0"/>
            </a:spcBef>
            <a:spcAft>
              <a:spcPct val="35000"/>
            </a:spcAft>
            <a:buNone/>
          </a:pPr>
          <a:r>
            <a:rPr lang="fr-FR" sz="1800" kern="1200"/>
            <a:t>4</a:t>
          </a:r>
        </a:p>
      </dsp:txBody>
      <dsp:txXfrm>
        <a:off x="7072058" y="60531"/>
        <a:ext cx="292236" cy="292236"/>
      </dsp:txXfrm>
    </dsp:sp>
    <dsp:sp modelId="{8BB0D0AE-1C92-423D-8B62-AEB9A9B46BD0}">
      <dsp:nvSpPr>
        <dsp:cNvPr id="0" name=""/>
        <dsp:cNvSpPr/>
      </dsp:nvSpPr>
      <dsp:spPr>
        <a:xfrm>
          <a:off x="7218140" y="485288"/>
          <a:ext cx="72" cy="2612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6BA22A-779C-4784-8C71-60658F0A3F97}">
      <dsp:nvSpPr>
        <dsp:cNvPr id="0" name=""/>
        <dsp:cNvSpPr/>
      </dsp:nvSpPr>
      <dsp:spPr>
        <a:xfrm>
          <a:off x="6290287" y="746590"/>
          <a:ext cx="1855778" cy="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kern="1200"/>
            <a:t>EVOLUTION</a:t>
          </a:r>
        </a:p>
        <a:p>
          <a:pPr marL="0" lvl="0" indent="0" algn="ctr" defTabSz="488950">
            <a:lnSpc>
              <a:spcPct val="90000"/>
            </a:lnSpc>
            <a:spcBef>
              <a:spcPct val="0"/>
            </a:spcBef>
            <a:spcAft>
              <a:spcPct val="35000"/>
            </a:spcAft>
            <a:buNone/>
          </a:pPr>
          <a:r>
            <a:rPr lang="fr-FR" sz="1100" kern="1200"/>
            <a:t>Légitimité</a:t>
          </a:r>
        </a:p>
      </dsp:txBody>
      <dsp:txXfrm>
        <a:off x="6290287" y="746590"/>
        <a:ext cx="1855778" cy="1"/>
      </dsp:txXfrm>
    </dsp:sp>
    <dsp:sp modelId="{8A145D0E-C75F-403D-99C5-C56930F295A1}">
      <dsp:nvSpPr>
        <dsp:cNvPr id="0" name=""/>
        <dsp:cNvSpPr/>
      </dsp:nvSpPr>
      <dsp:spPr>
        <a:xfrm>
          <a:off x="8249164" y="206606"/>
          <a:ext cx="1030988" cy="7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3F7EFF-65A9-4433-9201-8CD39E0BE978}">
      <dsp:nvSpPr>
        <dsp:cNvPr id="0" name=""/>
        <dsp:cNvSpPr/>
      </dsp:nvSpPr>
      <dsp:spPr>
        <a:xfrm>
          <a:off x="9073510" y="0"/>
          <a:ext cx="413284" cy="413284"/>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38" tIns="16038" rIns="16038" bIns="16038" numCol="1" spcCol="1270" anchor="ctr" anchorCtr="0">
          <a:noAutofit/>
        </a:bodyPr>
        <a:lstStyle/>
        <a:p>
          <a:pPr marL="0" lvl="0" indent="0" algn="ctr" defTabSz="800100">
            <a:lnSpc>
              <a:spcPct val="90000"/>
            </a:lnSpc>
            <a:spcBef>
              <a:spcPct val="0"/>
            </a:spcBef>
            <a:spcAft>
              <a:spcPct val="35000"/>
            </a:spcAft>
            <a:buNone/>
          </a:pPr>
          <a:r>
            <a:rPr lang="fr-FR" sz="1800" kern="1200"/>
            <a:t>5</a:t>
          </a:r>
        </a:p>
      </dsp:txBody>
      <dsp:txXfrm>
        <a:off x="9134034" y="60524"/>
        <a:ext cx="292236" cy="292236"/>
      </dsp:txXfrm>
    </dsp:sp>
    <dsp:sp modelId="{B4EFABDF-5F63-4A57-9B77-4581164D50C4}">
      <dsp:nvSpPr>
        <dsp:cNvPr id="0" name=""/>
        <dsp:cNvSpPr/>
      </dsp:nvSpPr>
      <dsp:spPr>
        <a:xfrm>
          <a:off x="9280116" y="485284"/>
          <a:ext cx="72" cy="26130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950880-2AE6-419C-99BE-5436A6E56478}">
      <dsp:nvSpPr>
        <dsp:cNvPr id="0" name=""/>
        <dsp:cNvSpPr/>
      </dsp:nvSpPr>
      <dsp:spPr>
        <a:xfrm>
          <a:off x="8352263" y="746590"/>
          <a:ext cx="1855778" cy="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734" tIns="165100" rIns="32734" bIns="165100" numCol="1" spcCol="1270" anchor="t" anchorCtr="0">
          <a:noAutofit/>
        </a:bodyPr>
        <a:lstStyle/>
        <a:p>
          <a:pPr marL="0" lvl="0" indent="0" algn="ctr" defTabSz="488950">
            <a:lnSpc>
              <a:spcPct val="90000"/>
            </a:lnSpc>
            <a:spcBef>
              <a:spcPct val="0"/>
            </a:spcBef>
            <a:spcAft>
              <a:spcPct val="35000"/>
            </a:spcAft>
            <a:buNone/>
          </a:pPr>
          <a:r>
            <a:rPr lang="fr-FR" sz="1100" b="1" kern="1200"/>
            <a:t>TRANSFERT ET SUIVI</a:t>
          </a:r>
        </a:p>
        <a:p>
          <a:pPr marL="0" lvl="0" indent="0" algn="ctr" defTabSz="488950">
            <a:lnSpc>
              <a:spcPct val="90000"/>
            </a:lnSpc>
            <a:spcBef>
              <a:spcPct val="0"/>
            </a:spcBef>
            <a:spcAft>
              <a:spcPct val="35000"/>
            </a:spcAft>
            <a:buNone/>
          </a:pPr>
          <a:r>
            <a:rPr lang="fr-FR" sz="1100" b="1" kern="1200"/>
            <a:t>Post-formation</a:t>
          </a:r>
        </a:p>
      </dsp:txBody>
      <dsp:txXfrm>
        <a:off x="8352263" y="746590"/>
        <a:ext cx="1855778" cy="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F270A-6DAE-4D47-B344-DDF85E4CC634}">
      <dsp:nvSpPr>
        <dsp:cNvPr id="0" name=""/>
        <dsp:cNvSpPr/>
      </dsp:nvSpPr>
      <dsp:spPr>
        <a:xfrm>
          <a:off x="3918" y="1264166"/>
          <a:ext cx="2355956" cy="75547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fr-FR" sz="1500" kern="1200"/>
            <a:t>1. Impact social et engagement</a:t>
          </a:r>
        </a:p>
      </dsp:txBody>
      <dsp:txXfrm>
        <a:off x="3918" y="1264166"/>
        <a:ext cx="2355956" cy="755474"/>
      </dsp:txXfrm>
    </dsp:sp>
    <dsp:sp modelId="{FFB8A757-5669-4381-BE59-9203D3202B2D}">
      <dsp:nvSpPr>
        <dsp:cNvPr id="0" name=""/>
        <dsp:cNvSpPr/>
      </dsp:nvSpPr>
      <dsp:spPr>
        <a:xfrm>
          <a:off x="3918" y="2019640"/>
          <a:ext cx="2355956" cy="152347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endParaRPr lang="fr-FR" sz="1500" kern="1200"/>
        </a:p>
        <a:p>
          <a:pPr marL="114300" lvl="1" indent="-114300" algn="l" defTabSz="666750">
            <a:lnSpc>
              <a:spcPct val="90000"/>
            </a:lnSpc>
            <a:spcBef>
              <a:spcPct val="0"/>
            </a:spcBef>
            <a:spcAft>
              <a:spcPct val="15000"/>
            </a:spcAft>
            <a:buChar char="•"/>
          </a:pPr>
          <a:r>
            <a:rPr lang="fr-FR" sz="1500" kern="1200"/>
            <a:t>Evaluer son impact social</a:t>
          </a:r>
        </a:p>
        <a:p>
          <a:pPr marL="114300" lvl="1" indent="-114300" algn="l" defTabSz="666750">
            <a:lnSpc>
              <a:spcPct val="90000"/>
            </a:lnSpc>
            <a:spcBef>
              <a:spcPct val="0"/>
            </a:spcBef>
            <a:spcAft>
              <a:spcPct val="15000"/>
            </a:spcAft>
            <a:buChar char="•"/>
          </a:pPr>
          <a:r>
            <a:rPr lang="fr-FR" sz="1500" kern="1200"/>
            <a:t>Développer son  engagement</a:t>
          </a:r>
        </a:p>
      </dsp:txBody>
      <dsp:txXfrm>
        <a:off x="3918" y="2019640"/>
        <a:ext cx="2355956" cy="1523475"/>
      </dsp:txXfrm>
    </dsp:sp>
    <dsp:sp modelId="{B00E82C3-0E1F-40D6-8F42-1F64958E59C0}">
      <dsp:nvSpPr>
        <dsp:cNvPr id="0" name=""/>
        <dsp:cNvSpPr/>
      </dsp:nvSpPr>
      <dsp:spPr>
        <a:xfrm>
          <a:off x="2689708" y="1264166"/>
          <a:ext cx="2355956" cy="75547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fr-FR" sz="1500" kern="1200"/>
            <a:t>2. </a:t>
          </a:r>
          <a:r>
            <a:rPr lang="fr-FR" sz="1500" kern="1200">
              <a:latin typeface="Zilla Slab"/>
            </a:rPr>
            <a:t>Transformer</a:t>
          </a:r>
          <a:r>
            <a:rPr lang="fr-FR" sz="1500" kern="1200"/>
            <a:t> son modèle économique d'utilité sociale</a:t>
          </a:r>
        </a:p>
      </dsp:txBody>
      <dsp:txXfrm>
        <a:off x="2689708" y="1264166"/>
        <a:ext cx="2355956" cy="755474"/>
      </dsp:txXfrm>
    </dsp:sp>
    <dsp:sp modelId="{D3EB64FC-FB65-4117-89EF-0764C8D27F3C}">
      <dsp:nvSpPr>
        <dsp:cNvPr id="0" name=""/>
        <dsp:cNvSpPr/>
      </dsp:nvSpPr>
      <dsp:spPr>
        <a:xfrm>
          <a:off x="2689708" y="1995600"/>
          <a:ext cx="2355956" cy="152347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fr-FR" sz="1500" i="0" kern="1200"/>
            <a:t>Evaluer son modèle économique d’utilité sociale</a:t>
          </a:r>
        </a:p>
        <a:p>
          <a:pPr marL="114300" lvl="1" indent="-114300" algn="l" defTabSz="666750">
            <a:lnSpc>
              <a:spcPct val="90000"/>
            </a:lnSpc>
            <a:spcBef>
              <a:spcPct val="0"/>
            </a:spcBef>
            <a:spcAft>
              <a:spcPct val="15000"/>
            </a:spcAft>
            <a:buChar char="•"/>
          </a:pPr>
          <a:r>
            <a:rPr lang="fr-FR" sz="1500" i="0" kern="1200"/>
            <a:t>Pérenniser son modèle économique d’utilité sociale</a:t>
          </a:r>
        </a:p>
      </dsp:txBody>
      <dsp:txXfrm>
        <a:off x="2689708" y="1995600"/>
        <a:ext cx="2355956" cy="1523475"/>
      </dsp:txXfrm>
    </dsp:sp>
    <dsp:sp modelId="{CF4C76D8-FD53-4946-ABFA-36F436A1C1AE}">
      <dsp:nvSpPr>
        <dsp:cNvPr id="0" name=""/>
        <dsp:cNvSpPr/>
      </dsp:nvSpPr>
      <dsp:spPr>
        <a:xfrm>
          <a:off x="5375497" y="1264166"/>
          <a:ext cx="2355956" cy="75547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fr-FR" sz="1500" kern="1200"/>
            <a:t>3. Investir</a:t>
          </a:r>
        </a:p>
      </dsp:txBody>
      <dsp:txXfrm>
        <a:off x="5375497" y="1264166"/>
        <a:ext cx="2355956" cy="755474"/>
      </dsp:txXfrm>
    </dsp:sp>
    <dsp:sp modelId="{E5DF67E1-4376-415F-978B-C0356788BDF4}">
      <dsp:nvSpPr>
        <dsp:cNvPr id="0" name=""/>
        <dsp:cNvSpPr/>
      </dsp:nvSpPr>
      <dsp:spPr>
        <a:xfrm>
          <a:off x="5375497" y="2019640"/>
          <a:ext cx="2355956" cy="152347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fr-FR" sz="1500" kern="1200"/>
            <a:t>Construire sa stratégie d'investissement</a:t>
          </a:r>
        </a:p>
        <a:p>
          <a:pPr marL="114300" lvl="1" indent="-114300" algn="l" defTabSz="666750">
            <a:lnSpc>
              <a:spcPct val="90000"/>
            </a:lnSpc>
            <a:spcBef>
              <a:spcPct val="0"/>
            </a:spcBef>
            <a:spcAft>
              <a:spcPct val="15000"/>
            </a:spcAft>
            <a:buChar char="•"/>
          </a:pPr>
          <a:r>
            <a:rPr lang="fr-FR" sz="1500" kern="1200"/>
            <a:t>Financer sa stratégie d’investissement</a:t>
          </a:r>
        </a:p>
      </dsp:txBody>
      <dsp:txXfrm>
        <a:off x="5375497" y="2019640"/>
        <a:ext cx="2355956" cy="1523475"/>
      </dsp:txXfrm>
    </dsp:sp>
    <dsp:sp modelId="{C4DD96F3-28E0-4F8F-A164-46FDD46D3602}">
      <dsp:nvSpPr>
        <dsp:cNvPr id="0" name=""/>
        <dsp:cNvSpPr/>
      </dsp:nvSpPr>
      <dsp:spPr>
        <a:xfrm>
          <a:off x="8061287" y="1264166"/>
          <a:ext cx="2355956" cy="75547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fr-FR" sz="1500" kern="1200"/>
            <a:t>4. Piloter son projet d'utilité sociale</a:t>
          </a:r>
        </a:p>
      </dsp:txBody>
      <dsp:txXfrm>
        <a:off x="8061287" y="1264166"/>
        <a:ext cx="2355956" cy="755474"/>
      </dsp:txXfrm>
    </dsp:sp>
    <dsp:sp modelId="{5D4152B2-165E-4B85-BF5C-79C76E39B413}">
      <dsp:nvSpPr>
        <dsp:cNvPr id="0" name=""/>
        <dsp:cNvSpPr/>
      </dsp:nvSpPr>
      <dsp:spPr>
        <a:xfrm>
          <a:off x="8061287" y="2019640"/>
          <a:ext cx="2355956" cy="152347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fr-FR" sz="1500" kern="1200"/>
            <a:t>Piloter son activité</a:t>
          </a:r>
        </a:p>
        <a:p>
          <a:pPr marL="114300" lvl="1" indent="-114300" algn="l" defTabSz="666750">
            <a:lnSpc>
              <a:spcPct val="90000"/>
            </a:lnSpc>
            <a:spcBef>
              <a:spcPct val="0"/>
            </a:spcBef>
            <a:spcAft>
              <a:spcPct val="15000"/>
            </a:spcAft>
            <a:buChar char="•"/>
          </a:pPr>
          <a:r>
            <a:rPr lang="fr-FR" sz="1500" kern="1200"/>
            <a:t>Piloter sa trésorerie</a:t>
          </a:r>
        </a:p>
      </dsp:txBody>
      <dsp:txXfrm>
        <a:off x="8061287" y="2019640"/>
        <a:ext cx="2355956" cy="15234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4A2D8-2DF0-4F47-AABC-4457322DC60E}">
      <dsp:nvSpPr>
        <dsp:cNvPr id="0" name=""/>
        <dsp:cNvSpPr/>
      </dsp:nvSpPr>
      <dsp:spPr>
        <a:xfrm>
          <a:off x="223526" y="2310"/>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395489-FB44-4C51-B4F1-E0C1484AE99A}">
      <dsp:nvSpPr>
        <dsp:cNvPr id="0" name=""/>
        <dsp:cNvSpPr/>
      </dsp:nvSpPr>
      <dsp:spPr>
        <a:xfrm>
          <a:off x="223526" y="147593"/>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panose="020B0604020202020204" pitchFamily="34" charset="0"/>
              <a:cs typeface="Arial" panose="020B0604020202020204" pitchFamily="34" charset="0"/>
            </a:rPr>
            <a:t>Vous êtes accompagnés par des experts du domaine, des  « opérationnels »</a:t>
          </a:r>
          <a:endParaRPr lang="fr-FR" sz="1800" kern="1200"/>
        </a:p>
      </dsp:txBody>
      <dsp:txXfrm>
        <a:off x="223526" y="147593"/>
        <a:ext cx="10729264" cy="259980"/>
      </dsp:txXfrm>
    </dsp:sp>
    <dsp:sp modelId="{539C3F65-4BDB-4195-AD23-0CCFCE27D06C}">
      <dsp:nvSpPr>
        <dsp:cNvPr id="0" name=""/>
        <dsp:cNvSpPr/>
      </dsp:nvSpPr>
      <dsp:spPr>
        <a:xfrm>
          <a:off x="223526" y="392280"/>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Nous vous offrons des formations basées sur vos réalités en lien avec notre expérience, France Active accompagne au financement de l’ESS depuis 1988.</a:t>
          </a:r>
          <a:endParaRPr lang="fr-FR" sz="1400" kern="1200">
            <a:latin typeface="Arial"/>
            <a:cs typeface="Arial"/>
          </a:endParaRPr>
        </a:p>
      </dsp:txBody>
      <dsp:txXfrm>
        <a:off x="223526" y="392280"/>
        <a:ext cx="10729264" cy="374677"/>
      </dsp:txXfrm>
    </dsp:sp>
    <dsp:sp modelId="{FA27FE29-2E5B-49AB-A80A-4909A2003182}">
      <dsp:nvSpPr>
        <dsp:cNvPr id="0" name=""/>
        <dsp:cNvSpPr/>
      </dsp:nvSpPr>
      <dsp:spPr>
        <a:xfrm>
          <a:off x="223526" y="881655"/>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6914A-DE60-4121-A7B7-D9C68F37BAB2}">
      <dsp:nvSpPr>
        <dsp:cNvPr id="0" name=""/>
        <dsp:cNvSpPr/>
      </dsp:nvSpPr>
      <dsp:spPr>
        <a:xfrm>
          <a:off x="223526" y="1026938"/>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a:cs typeface="Arial"/>
            </a:rPr>
            <a:t>Une équipe de formateurs qui partagent vos enjeux et le sens de votre action</a:t>
          </a:r>
          <a:endParaRPr lang="fr-FR" sz="1800" kern="1200">
            <a:latin typeface="Arial"/>
            <a:cs typeface="Arial"/>
          </a:endParaRPr>
        </a:p>
      </dsp:txBody>
      <dsp:txXfrm>
        <a:off x="223526" y="1026938"/>
        <a:ext cx="10729264" cy="259980"/>
      </dsp:txXfrm>
    </dsp:sp>
    <dsp:sp modelId="{02CE91F8-9D5F-4A9E-9232-2B508EF3F6B9}">
      <dsp:nvSpPr>
        <dsp:cNvPr id="0" name=""/>
        <dsp:cNvSpPr/>
      </dsp:nvSpPr>
      <dsp:spPr>
        <a:xfrm>
          <a:off x="223526" y="1271626"/>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Le projet associatif de France Active vise, in fine, à développer le secteur de l’économie sociale et solidaire. Votre réussite est la raison d’être de France Active.</a:t>
          </a:r>
          <a:endParaRPr lang="fr-FR" sz="1400" kern="1200">
            <a:latin typeface="Arial"/>
            <a:cs typeface="Arial"/>
          </a:endParaRPr>
        </a:p>
      </dsp:txBody>
      <dsp:txXfrm>
        <a:off x="223526" y="1271626"/>
        <a:ext cx="10729264" cy="374677"/>
      </dsp:txXfrm>
    </dsp:sp>
    <dsp:sp modelId="{DA61D3F3-2488-418C-A00A-865A3E9A49F0}">
      <dsp:nvSpPr>
        <dsp:cNvPr id="0" name=""/>
        <dsp:cNvSpPr/>
      </dsp:nvSpPr>
      <dsp:spPr>
        <a:xfrm>
          <a:off x="223526" y="1761001"/>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8822E5-EA8D-4869-B52B-36C78A0DB89F}">
      <dsp:nvSpPr>
        <dsp:cNvPr id="0" name=""/>
        <dsp:cNvSpPr/>
      </dsp:nvSpPr>
      <dsp:spPr>
        <a:xfrm>
          <a:off x="223526" y="1906284"/>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a:cs typeface="Arial"/>
            </a:rPr>
            <a:t>Des formations ciblées sur l'expertise économique &amp; financière des structures engagées</a:t>
          </a:r>
          <a:endParaRPr lang="fr-FR" sz="1800" kern="1200">
            <a:latin typeface="Arial"/>
            <a:cs typeface="Arial"/>
          </a:endParaRPr>
        </a:p>
      </dsp:txBody>
      <dsp:txXfrm>
        <a:off x="223526" y="1906284"/>
        <a:ext cx="10729264" cy="259980"/>
      </dsp:txXfrm>
    </dsp:sp>
    <dsp:sp modelId="{F12B66EA-E4AC-4787-BE35-F7F6B280CEE6}">
      <dsp:nvSpPr>
        <dsp:cNvPr id="0" name=""/>
        <dsp:cNvSpPr/>
      </dsp:nvSpPr>
      <dsp:spPr>
        <a:xfrm>
          <a:off x="223526" y="2150972"/>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France active a élaboré un référentiel de compétences de l’entrepreneur engagé, ce qui permet de donner une architecture pédagogique cohérente et progressive à l’offre de formation.</a:t>
          </a:r>
          <a:endParaRPr lang="fr-FR" sz="1400" kern="1200">
            <a:latin typeface="Arial"/>
            <a:cs typeface="Arial"/>
          </a:endParaRPr>
        </a:p>
      </dsp:txBody>
      <dsp:txXfrm>
        <a:off x="223526" y="2150972"/>
        <a:ext cx="10729264" cy="374677"/>
      </dsp:txXfrm>
    </dsp:sp>
    <dsp:sp modelId="{19A62A93-A7FD-43C6-B703-A2FA6EE750AC}">
      <dsp:nvSpPr>
        <dsp:cNvPr id="0" name=""/>
        <dsp:cNvSpPr/>
      </dsp:nvSpPr>
      <dsp:spPr>
        <a:xfrm>
          <a:off x="223526" y="2640347"/>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B7F832-ACB4-4577-AB0E-8F5669E672F1}">
      <dsp:nvSpPr>
        <dsp:cNvPr id="0" name=""/>
        <dsp:cNvSpPr/>
      </dsp:nvSpPr>
      <dsp:spPr>
        <a:xfrm>
          <a:off x="223526" y="2785630"/>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a:cs typeface="Arial"/>
            </a:rPr>
            <a:t>Couverture nationale et ancrage territorial</a:t>
          </a:r>
          <a:endParaRPr lang="fr-FR" sz="1800" kern="1200">
            <a:latin typeface="Arial"/>
            <a:cs typeface="Arial"/>
          </a:endParaRPr>
        </a:p>
      </dsp:txBody>
      <dsp:txXfrm>
        <a:off x="223526" y="2785630"/>
        <a:ext cx="10729264" cy="259980"/>
      </dsp:txXfrm>
    </dsp:sp>
    <dsp:sp modelId="{E7472041-121B-43D0-9E34-595F8A807F1F}">
      <dsp:nvSpPr>
        <dsp:cNvPr id="0" name=""/>
        <dsp:cNvSpPr/>
      </dsp:nvSpPr>
      <dsp:spPr>
        <a:xfrm>
          <a:off x="223526" y="3030317"/>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L’offre de France Active se déploie sur l’ensemble des territoires avec des adaptations territoriales en fonction des spécificités locales. Les contenus sont adaptés à votre écosystème régional de l’ESS.</a:t>
          </a:r>
          <a:endParaRPr lang="fr-FR" sz="1400" kern="1200">
            <a:latin typeface="Arial"/>
            <a:cs typeface="Arial"/>
          </a:endParaRPr>
        </a:p>
      </dsp:txBody>
      <dsp:txXfrm>
        <a:off x="223526" y="3030317"/>
        <a:ext cx="10729264" cy="374677"/>
      </dsp:txXfrm>
    </dsp:sp>
    <dsp:sp modelId="{7017C9E9-0A89-4F5A-BC06-AC23B9E97D29}">
      <dsp:nvSpPr>
        <dsp:cNvPr id="0" name=""/>
        <dsp:cNvSpPr/>
      </dsp:nvSpPr>
      <dsp:spPr>
        <a:xfrm>
          <a:off x="223526" y="3519692"/>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82BF6B-0BCA-41FE-9DB4-AB0EB73C80B0}">
      <dsp:nvSpPr>
        <dsp:cNvPr id="0" name=""/>
        <dsp:cNvSpPr/>
      </dsp:nvSpPr>
      <dsp:spPr>
        <a:xfrm>
          <a:off x="223526" y="3664976"/>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a:cs typeface="Arial"/>
            </a:rPr>
            <a:t>Des formations reconnues</a:t>
          </a:r>
          <a:endParaRPr lang="fr-FR" sz="1800" kern="1200">
            <a:latin typeface="Arial"/>
            <a:cs typeface="Arial"/>
          </a:endParaRPr>
        </a:p>
      </dsp:txBody>
      <dsp:txXfrm>
        <a:off x="223526" y="3664976"/>
        <a:ext cx="10729264" cy="259980"/>
      </dsp:txXfrm>
    </dsp:sp>
    <dsp:sp modelId="{B4643301-EF3B-42AE-83B7-69AEDB99484D}">
      <dsp:nvSpPr>
        <dsp:cNvPr id="0" name=""/>
        <dsp:cNvSpPr/>
      </dsp:nvSpPr>
      <dsp:spPr>
        <a:xfrm>
          <a:off x="223526" y="3909663"/>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France Active est reconnue pas un grand nombre d’acteurs, la participation à nos formations est un signe de crédibilité auprès de partenaires financeurs comme les banques par exemple.</a:t>
          </a:r>
          <a:endParaRPr lang="fr-FR" sz="1400" kern="1200">
            <a:latin typeface="Arial"/>
            <a:cs typeface="Arial"/>
          </a:endParaRPr>
        </a:p>
      </dsp:txBody>
      <dsp:txXfrm>
        <a:off x="223526" y="3909663"/>
        <a:ext cx="10729264" cy="374677"/>
      </dsp:txXfrm>
    </dsp:sp>
    <dsp:sp modelId="{6F5DCEBF-1C80-4396-B048-5C16368F028D}">
      <dsp:nvSpPr>
        <dsp:cNvPr id="0" name=""/>
        <dsp:cNvSpPr/>
      </dsp:nvSpPr>
      <dsp:spPr>
        <a:xfrm>
          <a:off x="223526" y="4399038"/>
          <a:ext cx="1229394" cy="2293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D44E97-BDCF-4FD3-BFF0-62C22BCD0B20}">
      <dsp:nvSpPr>
        <dsp:cNvPr id="0" name=""/>
        <dsp:cNvSpPr/>
      </dsp:nvSpPr>
      <dsp:spPr>
        <a:xfrm>
          <a:off x="223526" y="4544321"/>
          <a:ext cx="10729264" cy="259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fr-FR" sz="1800" kern="1200">
              <a:effectLst/>
              <a:latin typeface="Arial"/>
              <a:cs typeface="Arial"/>
            </a:rPr>
            <a:t>Personnalisation et adaptation des parcours</a:t>
          </a:r>
          <a:endParaRPr lang="fr-FR" sz="1800" kern="1200">
            <a:latin typeface="Arial"/>
            <a:cs typeface="Arial"/>
          </a:endParaRPr>
        </a:p>
      </dsp:txBody>
      <dsp:txXfrm>
        <a:off x="223526" y="4544321"/>
        <a:ext cx="10729264" cy="259980"/>
      </dsp:txXfrm>
    </dsp:sp>
    <dsp:sp modelId="{B46EB127-2FF2-42F8-8725-3299078EAE2C}">
      <dsp:nvSpPr>
        <dsp:cNvPr id="0" name=""/>
        <dsp:cNvSpPr/>
      </dsp:nvSpPr>
      <dsp:spPr>
        <a:xfrm>
          <a:off x="223526" y="4789009"/>
          <a:ext cx="10729264" cy="374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fr-FR" sz="1400" kern="1200">
              <a:effectLst/>
              <a:latin typeface="Arial"/>
              <a:cs typeface="Arial"/>
            </a:rPr>
            <a:t>= Chaque inscription est réalisée suite à un entretien avec France Active et/ou avec un questionnaire d'autopositionnement. L’enjeu est de vous assurer d’être à la bonne formation et au bon moment en fonction de la phase de vie de votre projet.</a:t>
          </a:r>
          <a:endParaRPr lang="fr-FR" sz="1400" kern="1200">
            <a:latin typeface="Arial"/>
            <a:cs typeface="Arial"/>
          </a:endParaRPr>
        </a:p>
      </dsp:txBody>
      <dsp:txXfrm>
        <a:off x="223526" y="4789009"/>
        <a:ext cx="10729264" cy="374677"/>
      </dsp:txXfrm>
    </dsp:sp>
  </dsp:spTree>
</dsp:drawing>
</file>

<file path=ppt/diagrams/layout1.xml><?xml version="1.0" encoding="utf-8"?>
<dgm:layoutDef xmlns:dgm="http://schemas.openxmlformats.org/drawingml/2006/diagram" xmlns:a="http://schemas.openxmlformats.org/drawingml/2006/main" uniqueId="urn:microsoft.com/office/officeart/2024/layout/NumberedLinearArrowProcess">
  <dgm:title val=""/>
  <dgm:desc val=""/>
  <dgm:catLst>
    <dgm:cat type="process" pri="1700"/>
  </dgm:catLst>
  <dgm:sampData>
    <dgm:dataModel>
      <dgm:ptLst>
        <dgm:pt modelId="0" type="doc"/>
        <dgm:pt modelId="1">
          <dgm:prSet phldr="1"/>
        </dgm:pt>
        <dgm:pt modelId="2">
          <dgm:prSet phldr="1"/>
        </dgm:pt>
        <dgm:pt modelId="3">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Lst>
      <dgm:bg/>
      <dgm:whole/>
    </dgm:dataModel>
  </dgm:sampData>
  <dgm:style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linearFlow">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9"/>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1.7"/>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ctrX" for="ch" forName="nodeText" refType="w" fact="0.5"/>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ctrX" for="ch" forName="nodeText" refType="w" fact="0.5"/>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ifMoreThanOneNode">
                  <dgm:choose name="firstNodeDirChoose">
                    <dgm:if name="firstNodeDirNorm" func="var" arg="dir" op="equ" val="norm">
                      <dgm:constrLst>
                        <dgm:constr type="h"/>
                        <dgm:constr type="h" for="ch" forName="lineNode" val="0.002"/>
                        <dgm:constr type="w" for="ch" forName="lineNode" refType="w" fact="0.35"/>
                        <dgm:constr type="l" for="ch" forName="lineNode" refType="w" fact="0.55"/>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firstNodeDirRev">
                      <dgm:constrLst>
                        <dgm:constr type="h"/>
                        <dgm:constr type="h" for="ch" forName="lineNode" val="0.002"/>
                        <dgm:constr type="w" for="ch" forName="lineNode" refType="w" fact="0.35"/>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if>
            <dgm:if name="ifLastNode" axis="self" ptType="node" func="revPos" op="equ" val="1">
              <dgm:choose name="lastNodeDirChoose">
                <dgm:if name="lastNodeDirNorm" func="var" arg="dir" op="equ" val="norm">
                  <dgm:constrLst>
                    <dgm:constr type="h"/>
                    <dgm:constr type="h" for="ch" forName="lineNode" val="0.002"/>
                    <dgm:constr type="w"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lastNodeDirRev">
                  <dgm:constrLst>
                    <dgm:constr type="h"/>
                    <dgm:constr type="h" for="ch" forName="lineNode" val="0.002"/>
                    <dgm:constr type="w" for="ch" forName="lineNode" refType="w" fact="0.5"/>
                    <dgm:constr type="l" for="ch" forName="lineNode" refType="w" fact="0.5"/>
                    <dgm:constr type="w" for="ch" forName="lineArrowNode" refType="w" fact="0"/>
                    <dgm:constr type="h" for="ch" forName="lineArrowNode" refType="h" fact="0"/>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if>
            <dgm:else name="allOtherNodes">
              <dgm:choose name="middleNodeDirChoose">
                <dgm:if name="middleNodeDirNorm" func="var" arg="dir" op="equ" val="norm">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87"/>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if>
                <dgm:else name="middleNodeDirRev">
                  <dgm:constrLst>
                    <dgm:constr type="h"/>
                    <dgm:constr type="h" for="ch" forName="lineNode" val="0.002"/>
                    <dgm:constr type="w" for="ch" forName="lineNode" refType="w" fact="0.9"/>
                    <dgm:constr type="l" for="ch" forName="lineNode" refType="w" fact="0.1"/>
                    <dgm:constr type="w" for="ch" forName="lineArrowNode" refType="w" fact="0.046"/>
                    <dgm:constr type="h" for="ch" forName="lineArrowNode" refType="h" fact="0.18"/>
                    <dgm:constr type="l" for="ch" forName="lineArrowNode" refType="w" fact="0.084"/>
                    <dgm:constr type="t" for="ch" forName="lineArrowNode" refType="h" fact="0.165"/>
                    <dgm:constr type="ctrY" for="ch" forName="lineNode" refType="ctrY" refFor="ch" refForName="sibTransNodeCircle"/>
                    <dgm:constr type="h" for="ch" forName="sibTransNodeCircle" refType="h" fact="0.608"/>
                    <dgm:constr type="h" for="ch" forName="sibTransNodeCircle" refType="w" op="lte" fact="0.54"/>
                    <dgm:constr type="w" for="ch" forName="sibTransNodeCircle" refType="h" refFor="ch" refForName="sibTransNodeCircle"/>
                    <dgm:constr type="ctrX" for="ch" forName="sibTransNodeCircle" refType="w" fact="0.5"/>
                    <dgm:constr type="ctrY" for="ch" forName="sibTransNodeCircle" refType="h" fact="0.25"/>
                    <dgm:constr type="t" for="ch" forName="spacerBetweenCircleAndCallout" refType="b" refFor="ch" refForName="sibTransNodeCircle"/>
                    <dgm:constr type="h" for="ch" forName="spacerBetweenCircleAndCallout" val="2"/>
                    <dgm:constr type="t" for="ch" forName="verticalConnector" refType="b" refFor="ch" refForName="spacerBetweenCircleAndCallout"/>
                    <dgm:constr type="h" for="ch" forName="verticalConnector" refType="h" fact="0.35"/>
                    <dgm:constr type="w" for="ch" forName="verticalConnector" val="0.002"/>
                    <dgm:constr type="ctrX" for="ch" forName="verticalConnector" refType="ctrX" refFor="ch" refForName="sibTransNodeCircle"/>
                  </dgm:constrLst>
                </dgm:else>
              </dgm:choose>
            </dgm:else>
          </dgm:choose>
          <dgm:layoutNode name="lineNode" styleLbl="alignNode1">
            <dgm:alg type="sp"/>
            <dgm:shape xmlns:r="http://schemas.openxmlformats.org/officeDocument/2006/relationships" type="rect" r:blip="">
              <dgm:adjLst/>
            </dgm:shape>
            <dgm:presOf/>
            <dgm:constrLst/>
            <dgm:ruleLst/>
          </dgm:layoutNode>
          <dgm:layoutNode name="lineArrowNode" styleLbl="alignNode1">
            <dgm:alg type="sp"/>
            <dgm:choose name="arrowDirChoose">
              <dgm:if name="arrowNorm" func="var" arg="dir" op="equ" val="norm">
                <dgm:shape xmlns:r="http://schemas.openxmlformats.org/officeDocument/2006/relationships" type="chevron" r:blip="">
                  <dgm:adjLst>
                    <dgm:adj idx="1" val="0.9"/>
                  </dgm:adjLst>
                </dgm:shape>
              </dgm:if>
              <dgm:else name="arrowRev">
                <dgm:shape xmlns:r="http://schemas.openxmlformats.org/officeDocument/2006/relationships" rot="180" type="chevron" r:blip="">
                  <dgm:adjLst>
                    <dgm:adj idx="1" val="0.9"/>
                  </dgm:adjLst>
                </dgm:shape>
              </dgm:else>
            </dgm:choose>
            <dgm:presOf axis="self" ptType="node"/>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layoutNode name="verticalConnector" styleLbl="alignAccFollowNode1">
              <dgm:alg type="sp"/>
              <dgm:shape xmlns:r="http://schemas.openxmlformats.org/officeDocument/2006/relationships" type="rect" r:blip="">
                <dgm:adjLst/>
              </dgm:shape>
              <dgm:presOf/>
              <dgm:constrLst/>
              <dgm:ruleLst/>
            </dgm:layoutNode>
          </dgm:forEach>
          <dgm:presOf/>
          <dgm:ruleLst/>
        </dgm:layoutNode>
        <dgm:layoutNode name="nodeText" styleLbl="fgAcc1">
          <dgm:varLst>
            <dgm:bulletEnabled val="1"/>
          </dgm:varLst>
          <dgm:alg type="tx">
            <dgm:param type="parTxLTRAlign" val="ctr"/>
            <dgm:param type="parTxRTLAlign" val="r"/>
            <dgm:param type="txAnchorVert" val="t"/>
          </dgm:alg>
          <dgm:shape xmlns:r="http://schemas.openxmlformats.org/officeDocument/2006/relationships" type="roundRect" r:blip="">
            <dgm:adjLst>
              <dgm:adj idx="1" val="0.1"/>
            </dgm:adjLst>
          </dgm:shape>
          <dgm:presOf axis="desOrSelf" ptType="node"/>
          <dgm:constrLst>
            <dgm:constr type="secFontSz" val="16"/>
            <dgm:constr type="primFontSz" val="18"/>
            <dgm:constr type="h"/>
            <dgm:constr type="tMarg" val="13"/>
            <dgm:constr type="lMarg" refType="w" fact="0.05"/>
            <dgm:constr type="rMarg" refType="w" fact="0.05"/>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26/layout/TextCardShortLineWide">
  <dgm:title val=""/>
  <dgm:desc val=""/>
  <dgm:catLst>
    <dgm:cat type="textcard" pri="107"/>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5"/>
          <dgm:constr type="h" for="ch" forName="sibTrans" refType="h" refFor="ch" refForName="compNode" fact="0.15"/>
          <dgm:constr type="sp" refType="h" refFor="ch" refForName="compNode" op="equ" fact="0.15"/>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5"/>
          <dgm:constr type="h" for="ch" forName="sibTrans" refType="h" refFor="ch" refForName="compNode" fact="0.15"/>
          <dgm:constr type="sp" refType="h" refFor="ch" refForName="compNode" op="equ" fact="0.15"/>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5"/>
          <dgm:constr type="h" for="ch" forName="sibTrans" refType="h" refFor="ch" refForName="compNode" fact="0.15"/>
          <dgm:constr type="sp" refType="h" refFor="ch" refForName="compNode" op="equ" fact="0.15"/>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5"/>
          <dgm:constr type="h" for="ch" forName="sibTrans" refType="h" refFor="ch" refForName="compNode" fact="0.15"/>
          <dgm:constr type="sp" refType="h" refFor="ch" refForName="compNode" op="equ" fact="0.15"/>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5"/>
          <dgm:constr type="h" for="ch" forName="sibTrans" refType="h" refFor="ch" refForName="compNode" fact="0.15"/>
          <dgm:constr type="sp" refType="h" refFor="ch" refForName="compNode" op="equ" fact="0.15"/>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refType="w" fact="0.02"/>
          <dgm:constr type="t" for="ch" forName="accentLine"/>
          <dgm:constr type="w" for="ch" forName="accentLine" refType="w" fact="0.11"/>
          <dgm:constr type="h" for="ch" forName="accentLine" refType="h" fact="0.03"/>
          <dgm:constr type="l" for="ch" forName="titleText" refType="w" fact="0.02"/>
          <dgm:constr type="t" for="ch" forName="titleText" refType="h" fact="0.19"/>
          <dgm:constr type="w" for="ch" forName="titleText" refType="w" fact="0.96"/>
          <dgm:constr type="h" for="ch" forName="titleText" refType="h" fact="0.34"/>
          <dgm:constr type="l" for="ch" forName="bodyText" refType="w" fact="0.02"/>
          <dgm:constr type="t" for="ch" forName="bodyText" refType="h" fact="0.51"/>
          <dgm:constr type="w" for="ch" forName="bodyText" refType="w" fact="0.96"/>
          <dgm:constr type="h" for="ch" forName="bodyText" refType="h" fact="0.49"/>
        </dgm:constrLst>
        <dgm:ruleLst/>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t"/>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2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D6784A07-790C-4607-A31E-A9B82E069963}" type="datetimeFigureOut">
              <a:rPr lang="fr-FR" smtClean="0"/>
              <a:t>03/09/2026</a:t>
            </a:fld>
            <a:endParaRPr lang="fr-FR"/>
          </a:p>
        </p:txBody>
      </p:sp>
      <p:sp>
        <p:nvSpPr>
          <p:cNvPr id="4" name="Espace réservé de l'image des diapositives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79FEA84-A552-49E3-8F26-36DD85FF37FC}" type="slidenum">
              <a:rPr lang="fr-FR" smtClean="0"/>
              <a:t>‹N°›</a:t>
            </a:fld>
            <a:endParaRPr lang="fr-FR"/>
          </a:p>
        </p:txBody>
      </p:sp>
    </p:spTree>
    <p:extLst>
      <p:ext uri="{BB962C8B-B14F-4D97-AF65-F5344CB8AC3E}">
        <p14:creationId xmlns:p14="http://schemas.microsoft.com/office/powerpoint/2010/main" val="413838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79DEC-B24C-D72A-03E6-D61FD32C3B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9C3843-16C2-9E2D-0ACF-FE1F9BC91819}"/>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7C5F54B3-1CFF-6D84-9B8F-27C70A943B58}"/>
              </a:ext>
            </a:extLst>
          </p:cNvPr>
          <p:cNvSpPr>
            <a:spLocks noGrp="1"/>
          </p:cNvSpPr>
          <p:nvPr>
            <p:ph type="body" idx="1"/>
          </p:nvPr>
        </p:nvSpPr>
        <p:spPr/>
        <p:txBody>
          <a:bodyPr/>
          <a:lstStyle/>
          <a:p>
            <a:endParaRPr lang="fr-FR" sz="1100"/>
          </a:p>
        </p:txBody>
      </p:sp>
      <p:sp>
        <p:nvSpPr>
          <p:cNvPr id="4" name="Espace réservé du numéro de diapositive 3">
            <a:extLst>
              <a:ext uri="{FF2B5EF4-FFF2-40B4-BE49-F238E27FC236}">
                <a16:creationId xmlns:a16="http://schemas.microsoft.com/office/drawing/2014/main" id="{8D005A36-2309-1B7E-D00D-50F6B8069093}"/>
              </a:ext>
            </a:extLst>
          </p:cNvPr>
          <p:cNvSpPr>
            <a:spLocks noGrp="1"/>
          </p:cNvSpPr>
          <p:nvPr>
            <p:ph type="sldNum" sz="quarter" idx="5"/>
          </p:nvPr>
        </p:nvSpPr>
        <p:spPr/>
        <p:txBody>
          <a:bodyPr/>
          <a:lstStyle/>
          <a:p>
            <a:fld id="{979FEA84-A552-49E3-8F26-36DD85FF37FC}" type="slidenum">
              <a:rPr lang="fr-FR" smtClean="0"/>
              <a:t>5</a:t>
            </a:fld>
            <a:endParaRPr lang="fr-FR"/>
          </a:p>
        </p:txBody>
      </p:sp>
    </p:spTree>
    <p:extLst>
      <p:ext uri="{BB962C8B-B14F-4D97-AF65-F5344CB8AC3E}">
        <p14:creationId xmlns:p14="http://schemas.microsoft.com/office/powerpoint/2010/main" val="3703988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9FEA84-A552-49E3-8F26-36DD85FF37FC}" type="slidenum">
              <a:rPr lang="fr-FR" smtClean="0"/>
              <a:t>8</a:t>
            </a:fld>
            <a:endParaRPr lang="fr-FR"/>
          </a:p>
        </p:txBody>
      </p:sp>
    </p:spTree>
    <p:extLst>
      <p:ext uri="{BB962C8B-B14F-4D97-AF65-F5344CB8AC3E}">
        <p14:creationId xmlns:p14="http://schemas.microsoft.com/office/powerpoint/2010/main" val="4185517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79FEA84-A552-49E3-8F26-36DD85FF37FC}" type="slidenum">
              <a:rPr lang="fr-FR" smtClean="0"/>
              <a:t>10</a:t>
            </a:fld>
            <a:endParaRPr lang="fr-FR"/>
          </a:p>
        </p:txBody>
      </p:sp>
    </p:spTree>
    <p:extLst>
      <p:ext uri="{BB962C8B-B14F-4D97-AF65-F5344CB8AC3E}">
        <p14:creationId xmlns:p14="http://schemas.microsoft.com/office/powerpoint/2010/main" val="10436961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5.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5.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13.svg"/><Relationship Id="rId5" Type="http://schemas.openxmlformats.org/officeDocument/2006/relationships/image" Target="../media/image4.png"/><Relationship Id="rId4" Type="http://schemas.openxmlformats.org/officeDocument/2006/relationships/image" Target="../media/image7.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1.svg"/><Relationship Id="rId4" Type="http://schemas.openxmlformats.org/officeDocument/2006/relationships/image" Target="../media/image7.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13.svg"/><Relationship Id="rId5" Type="http://schemas.openxmlformats.org/officeDocument/2006/relationships/image" Target="../media/image4.png"/><Relationship Id="rId4" Type="http://schemas.openxmlformats.org/officeDocument/2006/relationships/image" Target="../media/image7.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png"/><Relationship Id="rId4" Type="http://schemas.openxmlformats.org/officeDocument/2006/relationships/image" Target="../media/image7.sv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svg"/><Relationship Id="rId4" Type="http://schemas.openxmlformats.org/officeDocument/2006/relationships/image" Target="../media/image12.sv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7.sv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5.jpeg"/><Relationship Id="rId1" Type="http://schemas.openxmlformats.org/officeDocument/2006/relationships/slideMaster" Target="../slideMasters/slideMaster5.xml"/><Relationship Id="rId5" Type="http://schemas.openxmlformats.org/officeDocument/2006/relationships/image" Target="../media/image7.svg"/><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uver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9A88C40-C74B-4EDA-2232-C6739F858C24}"/>
              </a:ext>
            </a:extLst>
          </p:cNvPr>
          <p:cNvSpPr/>
          <p:nvPr userDrawn="1"/>
        </p:nvSpPr>
        <p:spPr>
          <a:xfrm>
            <a:off x="0" y="0"/>
            <a:ext cx="12192000" cy="6858000"/>
          </a:xfrm>
          <a:prstGeom prst="rect">
            <a:avLst/>
          </a:prstGeom>
          <a:gradFill flip="none" rotWithShape="1">
            <a:gsLst>
              <a:gs pos="0">
                <a:schemeClr val="accent1">
                  <a:lumMod val="60000"/>
                  <a:lumOff val="40000"/>
                  <a:alpha val="77000"/>
                </a:schemeClr>
              </a:gs>
              <a:gs pos="99000">
                <a:schemeClr val="accent1">
                  <a:lumMod val="75000"/>
                  <a:alpha val="99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8" name="Graphique 7">
            <a:extLst>
              <a:ext uri="{FF2B5EF4-FFF2-40B4-BE49-F238E27FC236}">
                <a16:creationId xmlns:a16="http://schemas.microsoft.com/office/drawing/2014/main" id="{D5442A27-EDCC-5B58-99EA-F888886F8C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7141191" y="2806700"/>
            <a:ext cx="5050809" cy="5444029"/>
          </a:xfrm>
          <a:prstGeom prst="rect">
            <a:avLst/>
          </a:prstGeom>
          <a:effectLst>
            <a:outerShdw blurRad="1143000" dist="571500" dir="8100000" sx="107000" sy="107000" algn="tr" rotWithShape="0">
              <a:prstClr val="black">
                <a:alpha val="15000"/>
              </a:prstClr>
            </a:outerShdw>
          </a:effectLst>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1085850" y="1471491"/>
            <a:ext cx="6537427" cy="2136616"/>
          </a:xfrm>
        </p:spPr>
        <p:txBody>
          <a:bodyPr vert="horz" lIns="0" tIns="45720" rIns="91440" bIns="45720" rtlCol="0" anchor="b" anchorCtr="0">
            <a:noAutofit/>
          </a:bodyPr>
          <a:lstStyle>
            <a:lvl1pPr>
              <a:defRPr lang="fr-FR" sz="4200" dirty="0">
                <a:solidFill>
                  <a:schemeClr val="bg1"/>
                </a:solidFill>
              </a:defRPr>
            </a:lvl1pPr>
          </a:lstStyle>
          <a:p>
            <a:pPr>
              <a:lnSpc>
                <a:spcPct val="100000"/>
              </a:lnSpc>
            </a:pPr>
            <a:r>
              <a:rPr lang="fr-FR" sz="4200">
                <a:solidFill>
                  <a:schemeClr val="bg1"/>
                </a:solidFill>
              </a:rPr>
              <a:t>Titre de la présentation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p:ph type="subTitle" idx="1" hasCustomPrompt="1"/>
          </p:nvPr>
        </p:nvSpPr>
        <p:spPr>
          <a:xfrm>
            <a:off x="1085850" y="3926799"/>
            <a:ext cx="5193938" cy="1237076"/>
          </a:xfrm>
        </p:spPr>
        <p:txBody>
          <a:bodyPr lIns="0">
            <a:normAutofit/>
          </a:bodyPr>
          <a:lstStyle>
            <a:lvl1pPr marL="0" indent="0" algn="l" defTabSz="914400" rtl="0" eaLnBrk="1" latinLnBrk="0" hangingPunct="1">
              <a:lnSpc>
                <a:spcPct val="120000"/>
              </a:lnSpc>
              <a:spcBef>
                <a:spcPts val="0"/>
              </a:spcBef>
              <a:spcAft>
                <a:spcPts val="600"/>
              </a:spcAft>
              <a:buFont typeface="Arial" panose="020B0604020202020204" pitchFamily="34" charset="0"/>
              <a:buNone/>
              <a:defRPr lang="fr-FR" sz="1800" kern="1200" dirty="0" smtClean="0">
                <a:solidFill>
                  <a:schemeClr val="bg1"/>
                </a:solidFill>
                <a:latin typeface="Arial" panose="020B0604020202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11" name="Image 10">
            <a:extLst>
              <a:ext uri="{FF2B5EF4-FFF2-40B4-BE49-F238E27FC236}">
                <a16:creationId xmlns:a16="http://schemas.microsoft.com/office/drawing/2014/main" id="{7C164A3B-1AF3-4B93-20C5-D1775D0B338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2650" y="533974"/>
            <a:ext cx="2527300" cy="756542"/>
          </a:xfrm>
          <a:prstGeom prst="rect">
            <a:avLst/>
          </a:prstGeom>
        </p:spPr>
      </p:pic>
      <p:sp>
        <p:nvSpPr>
          <p:cNvPr id="12" name="Rectangle 11">
            <a:extLst>
              <a:ext uri="{FF2B5EF4-FFF2-40B4-BE49-F238E27FC236}">
                <a16:creationId xmlns:a16="http://schemas.microsoft.com/office/drawing/2014/main" id="{54FA11EA-C9DC-1CE5-4DDB-4F3B08CCAE54}"/>
              </a:ext>
            </a:extLst>
          </p:cNvPr>
          <p:cNvSpPr/>
          <p:nvPr userDrawn="1"/>
        </p:nvSpPr>
        <p:spPr>
          <a:xfrm>
            <a:off x="1073014" y="5208358"/>
            <a:ext cx="1716088" cy="419101"/>
          </a:xfrm>
          <a:prstGeom prst="rect">
            <a:avLst/>
          </a:prstGeom>
          <a:solidFill>
            <a:schemeClr val="lt1">
              <a:alpha val="47000"/>
            </a:schemeClr>
          </a:solidFill>
          <a:ln w="635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latin typeface="Arial" panose="020B0604020202020204" pitchFamily="34" charset="0"/>
            </a:endParaRPr>
          </a:p>
        </p:txBody>
      </p:sp>
      <p:sp>
        <p:nvSpPr>
          <p:cNvPr id="16" name="Rectangle 15">
            <a:extLst>
              <a:ext uri="{FF2B5EF4-FFF2-40B4-BE49-F238E27FC236}">
                <a16:creationId xmlns:a16="http://schemas.microsoft.com/office/drawing/2014/main" id="{2DA020DC-4B40-CCC8-973B-18D40F3CE526}"/>
              </a:ext>
            </a:extLst>
          </p:cNvPr>
          <p:cNvSpPr/>
          <p:nvPr/>
        </p:nvSpPr>
        <p:spPr>
          <a:xfrm>
            <a:off x="2789102" y="5205184"/>
            <a:ext cx="3527197" cy="42447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latin typeface="Arial" panose="020B0604020202020204" pitchFamily="34" charset="0"/>
            </a:endParaRPr>
          </a:p>
        </p:txBody>
      </p:sp>
      <p:sp>
        <p:nvSpPr>
          <p:cNvPr id="21" name="Espace réservé de la date 3">
            <a:extLst>
              <a:ext uri="{FF2B5EF4-FFF2-40B4-BE49-F238E27FC236}">
                <a16:creationId xmlns:a16="http://schemas.microsoft.com/office/drawing/2014/main" id="{4F567093-9A06-71EB-6561-CF022A292793}"/>
              </a:ext>
            </a:extLst>
          </p:cNvPr>
          <p:cNvSpPr>
            <a:spLocks noGrp="1"/>
          </p:cNvSpPr>
          <p:nvPr>
            <p:ph type="dt" sz="half" idx="2"/>
          </p:nvPr>
        </p:nvSpPr>
        <p:spPr>
          <a:xfrm>
            <a:off x="1088357" y="5243617"/>
            <a:ext cx="1698498" cy="365125"/>
          </a:xfrm>
          <a:prstGeom prst="rect">
            <a:avLst/>
          </a:prstGeom>
        </p:spPr>
        <p:txBody>
          <a:bodyPr vert="horz" lIns="91440" tIns="45720" rIns="91440" bIns="45720" rtlCol="0" anchor="ctr"/>
          <a:lstStyle>
            <a:lvl1pPr algn="ctr">
              <a:defRPr sz="1200">
                <a:solidFill>
                  <a:schemeClr val="bg1"/>
                </a:solidFill>
              </a:defRPr>
            </a:lvl1pPr>
          </a:lstStyle>
          <a:p>
            <a:fld id="{9364D143-B791-4C90-8D38-724505F4AF27}" type="datetime1">
              <a:rPr lang="fr-FR" smtClean="0"/>
              <a:pPr/>
              <a:t>03/09/2026</a:t>
            </a:fld>
            <a:endParaRPr lang="fr-FR"/>
          </a:p>
        </p:txBody>
      </p:sp>
      <p:sp>
        <p:nvSpPr>
          <p:cNvPr id="22" name="ZoneTexte 21">
            <a:extLst>
              <a:ext uri="{FF2B5EF4-FFF2-40B4-BE49-F238E27FC236}">
                <a16:creationId xmlns:a16="http://schemas.microsoft.com/office/drawing/2014/main" id="{025A4F9B-CB2B-B301-8BEE-BF721C675E4E}"/>
              </a:ext>
            </a:extLst>
          </p:cNvPr>
          <p:cNvSpPr txBox="1"/>
          <p:nvPr userDrawn="1"/>
        </p:nvSpPr>
        <p:spPr>
          <a:xfrm>
            <a:off x="-1937204" y="0"/>
            <a:ext cx="1843315" cy="1677382"/>
          </a:xfrm>
          <a:prstGeom prst="rect">
            <a:avLst/>
          </a:prstGeom>
          <a:noFill/>
        </p:spPr>
        <p:txBody>
          <a:bodyPr wrap="square" rtlCol="0">
            <a:spAutoFit/>
          </a:bodyPr>
          <a:lstStyle/>
          <a:p>
            <a:pPr algn="r">
              <a:spcAft>
                <a:spcPts val="600"/>
              </a:spcAft>
            </a:pPr>
            <a:r>
              <a:rPr lang="fr-FR" sz="1100" b="1">
                <a:solidFill>
                  <a:srgbClr val="2E2E2E"/>
                </a:solidFill>
                <a:latin typeface="Arial" panose="020B0604020202020204" pitchFamily="34" charset="0"/>
              </a:rPr>
              <a:t>Pour insérer une image en arrière plan : </a:t>
            </a:r>
          </a:p>
          <a:p>
            <a:pPr algn="r">
              <a:spcAft>
                <a:spcPts val="600"/>
              </a:spcAft>
            </a:pPr>
            <a:r>
              <a:rPr lang="fr-FR" sz="1100" b="0">
                <a:solidFill>
                  <a:srgbClr val="2E2E2E"/>
                </a:solidFill>
                <a:latin typeface="Arial" panose="020B0604020202020204" pitchFamily="34" charset="0"/>
              </a:rPr>
              <a:t>1 – Clique droit, mise en forme de l’arrière plan</a:t>
            </a:r>
          </a:p>
          <a:p>
            <a:pPr algn="r">
              <a:spcAft>
                <a:spcPts val="600"/>
              </a:spcAft>
            </a:pPr>
            <a:r>
              <a:rPr lang="fr-FR" sz="1100" b="0">
                <a:solidFill>
                  <a:srgbClr val="2E2E2E"/>
                </a:solidFill>
                <a:latin typeface="Arial" panose="020B0604020202020204" pitchFamily="34" charset="0"/>
              </a:rPr>
              <a:t>2-Remplissage avec image ou texture</a:t>
            </a:r>
          </a:p>
          <a:p>
            <a:pPr algn="r">
              <a:spcAft>
                <a:spcPts val="600"/>
              </a:spcAft>
            </a:pPr>
            <a:r>
              <a:rPr lang="fr-FR" sz="1100" b="0">
                <a:solidFill>
                  <a:srgbClr val="2E2E2E"/>
                </a:solidFill>
                <a:latin typeface="Arial" panose="020B0604020202020204" pitchFamily="34" charset="0"/>
              </a:rPr>
              <a:t>3- Sélectionner l’image sur votre ordinateur</a:t>
            </a:r>
          </a:p>
        </p:txBody>
      </p:sp>
      <p:pic>
        <p:nvPicPr>
          <p:cNvPr id="6" name="Image 5">
            <a:extLst>
              <a:ext uri="{FF2B5EF4-FFF2-40B4-BE49-F238E27FC236}">
                <a16:creationId xmlns:a16="http://schemas.microsoft.com/office/drawing/2014/main" id="{DD61925D-509B-1F9D-800C-DCFD82E59C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77003" y="5297161"/>
            <a:ext cx="3415710" cy="267026"/>
          </a:xfrm>
          <a:prstGeom prst="rect">
            <a:avLst/>
          </a:prstGeom>
        </p:spPr>
      </p:pic>
    </p:spTree>
    <p:extLst>
      <p:ext uri="{BB962C8B-B14F-4D97-AF65-F5344CB8AC3E}">
        <p14:creationId xmlns:p14="http://schemas.microsoft.com/office/powerpoint/2010/main" val="1692390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e + chiffres pour car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711368"/>
            <a:ext cx="5492750" cy="1365392"/>
          </a:xfrm>
        </p:spPr>
        <p:txBody>
          <a:bodyPr lIns="0"/>
          <a:lstStyle>
            <a:lvl1pPr>
              <a:defRPr sz="1600"/>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402140"/>
            <a:ext cx="5492749" cy="1302780"/>
          </a:xfrm>
        </p:spPr>
        <p:txBody>
          <a:bodyPr lIns="0"/>
          <a:lstStyle>
            <a:lvl1pPr>
              <a:defRPr sz="1600"/>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sp>
        <p:nvSpPr>
          <p:cNvPr id="3" name="Espace réservé du texte 17">
            <a:extLst>
              <a:ext uri="{FF2B5EF4-FFF2-40B4-BE49-F238E27FC236}">
                <a16:creationId xmlns:a16="http://schemas.microsoft.com/office/drawing/2014/main" id="{B35EBAE8-0F26-7D26-FC69-CE54060950B9}"/>
              </a:ext>
            </a:extLst>
          </p:cNvPr>
          <p:cNvSpPr>
            <a:spLocks noGrp="1"/>
          </p:cNvSpPr>
          <p:nvPr>
            <p:ph type="body" sz="quarter" idx="17" hasCustomPrompt="1"/>
          </p:nvPr>
        </p:nvSpPr>
        <p:spPr>
          <a:xfrm>
            <a:off x="444500" y="3110767"/>
            <a:ext cx="5508000" cy="7200"/>
          </a:xfrm>
          <a:solidFill>
            <a:schemeClr val="accent1"/>
          </a:solidFill>
        </p:spPr>
        <p:txBody>
          <a:bodyPr/>
          <a:lstStyle>
            <a:lvl1pPr>
              <a:lnSpc>
                <a:spcPct val="100000"/>
              </a:lnSpc>
              <a:spcAft>
                <a:spcPts val="0"/>
              </a:spcAft>
              <a:defRPr sz="100"/>
            </a:lvl1pPr>
          </a:lstStyle>
          <a:p>
            <a:pPr lvl="0"/>
            <a:r>
              <a:rPr lang="fr-FR"/>
              <a:t>.</a:t>
            </a:r>
          </a:p>
        </p:txBody>
      </p:sp>
      <p:sp>
        <p:nvSpPr>
          <p:cNvPr id="7" name="Espace réservé du texte 30">
            <a:extLst>
              <a:ext uri="{FF2B5EF4-FFF2-40B4-BE49-F238E27FC236}">
                <a16:creationId xmlns:a16="http://schemas.microsoft.com/office/drawing/2014/main" id="{C2BD68FC-1336-FEEE-E81F-BC6C5EE6A54F}"/>
              </a:ext>
            </a:extLst>
          </p:cNvPr>
          <p:cNvSpPr>
            <a:spLocks noGrp="1"/>
          </p:cNvSpPr>
          <p:nvPr>
            <p:ph type="body" sz="quarter" idx="31" hasCustomPrompt="1"/>
          </p:nvPr>
        </p:nvSpPr>
        <p:spPr>
          <a:xfrm>
            <a:off x="446856" y="5067301"/>
            <a:ext cx="11298289" cy="1172632"/>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sp>
        <p:nvSpPr>
          <p:cNvPr id="8" name="Espace réservé du texte 6">
            <a:extLst>
              <a:ext uri="{FF2B5EF4-FFF2-40B4-BE49-F238E27FC236}">
                <a16:creationId xmlns:a16="http://schemas.microsoft.com/office/drawing/2014/main" id="{30800994-2CB6-DF9A-937E-EAA10D64A933}"/>
              </a:ext>
            </a:extLst>
          </p:cNvPr>
          <p:cNvSpPr>
            <a:spLocks noGrp="1"/>
          </p:cNvSpPr>
          <p:nvPr>
            <p:ph type="body" sz="quarter" idx="32" hasCustomPrompt="1"/>
          </p:nvPr>
        </p:nvSpPr>
        <p:spPr>
          <a:xfrm>
            <a:off x="8209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9" name="Espace réservé du texte 3">
            <a:extLst>
              <a:ext uri="{FF2B5EF4-FFF2-40B4-BE49-F238E27FC236}">
                <a16:creationId xmlns:a16="http://schemas.microsoft.com/office/drawing/2014/main" id="{E1383E47-E950-A812-0398-8CC7A74CA9EA}"/>
              </a:ext>
            </a:extLst>
          </p:cNvPr>
          <p:cNvSpPr>
            <a:spLocks noGrp="1"/>
          </p:cNvSpPr>
          <p:nvPr>
            <p:ph type="body" sz="quarter" idx="18" hasCustomPrompt="1"/>
          </p:nvPr>
        </p:nvSpPr>
        <p:spPr>
          <a:xfrm>
            <a:off x="820905" y="5594511"/>
            <a:ext cx="2249967"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14" name="Espace réservé du texte 6">
            <a:extLst>
              <a:ext uri="{FF2B5EF4-FFF2-40B4-BE49-F238E27FC236}">
                <a16:creationId xmlns:a16="http://schemas.microsoft.com/office/drawing/2014/main" id="{2DAC9B2E-24F2-3587-3A76-18FF6E6EA4A6}"/>
              </a:ext>
            </a:extLst>
          </p:cNvPr>
          <p:cNvSpPr>
            <a:spLocks noGrp="1"/>
          </p:cNvSpPr>
          <p:nvPr>
            <p:ph type="body" sz="quarter" idx="33" hasCustomPrompt="1"/>
          </p:nvPr>
        </p:nvSpPr>
        <p:spPr>
          <a:xfrm>
            <a:off x="3602137"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9" name="Espace réservé du texte 3">
            <a:extLst>
              <a:ext uri="{FF2B5EF4-FFF2-40B4-BE49-F238E27FC236}">
                <a16:creationId xmlns:a16="http://schemas.microsoft.com/office/drawing/2014/main" id="{F9AF3635-AAB6-3856-CF09-41BF36B49566}"/>
              </a:ext>
            </a:extLst>
          </p:cNvPr>
          <p:cNvSpPr>
            <a:spLocks noGrp="1"/>
          </p:cNvSpPr>
          <p:nvPr>
            <p:ph type="body" sz="quarter" idx="34" hasCustomPrompt="1"/>
          </p:nvPr>
        </p:nvSpPr>
        <p:spPr>
          <a:xfrm>
            <a:off x="3638553"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20" name="Espace réservé du texte 6">
            <a:extLst>
              <a:ext uri="{FF2B5EF4-FFF2-40B4-BE49-F238E27FC236}">
                <a16:creationId xmlns:a16="http://schemas.microsoft.com/office/drawing/2014/main" id="{1CE07825-CA23-D13F-9A98-EC602DFE830B}"/>
              </a:ext>
            </a:extLst>
          </p:cNvPr>
          <p:cNvSpPr>
            <a:spLocks noGrp="1"/>
          </p:cNvSpPr>
          <p:nvPr>
            <p:ph type="body" sz="quarter" idx="35" hasCustomPrompt="1"/>
          </p:nvPr>
        </p:nvSpPr>
        <p:spPr>
          <a:xfrm>
            <a:off x="6383370"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1" name="Espace réservé du texte 3">
            <a:extLst>
              <a:ext uri="{FF2B5EF4-FFF2-40B4-BE49-F238E27FC236}">
                <a16:creationId xmlns:a16="http://schemas.microsoft.com/office/drawing/2014/main" id="{7E8AD0A8-4A25-6D86-3576-A3A9D6CB6356}"/>
              </a:ext>
            </a:extLst>
          </p:cNvPr>
          <p:cNvSpPr>
            <a:spLocks noGrp="1"/>
          </p:cNvSpPr>
          <p:nvPr>
            <p:ph type="body" sz="quarter" idx="36" hasCustomPrompt="1"/>
          </p:nvPr>
        </p:nvSpPr>
        <p:spPr>
          <a:xfrm>
            <a:off x="6401579"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a:t>
            </a:r>
          </a:p>
        </p:txBody>
      </p:sp>
      <p:sp>
        <p:nvSpPr>
          <p:cNvPr id="22" name="Espace réservé du texte 6">
            <a:extLst>
              <a:ext uri="{FF2B5EF4-FFF2-40B4-BE49-F238E27FC236}">
                <a16:creationId xmlns:a16="http://schemas.microsoft.com/office/drawing/2014/main" id="{B7B5F32D-9E15-C2ED-6E1B-AC08449AE5AD}"/>
              </a:ext>
            </a:extLst>
          </p:cNvPr>
          <p:cNvSpPr>
            <a:spLocks noGrp="1"/>
          </p:cNvSpPr>
          <p:nvPr>
            <p:ph type="body" sz="quarter" idx="37" hasCustomPrompt="1"/>
          </p:nvPr>
        </p:nvSpPr>
        <p:spPr>
          <a:xfrm>
            <a:off x="91646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3" name="Espace réservé du texte 3">
            <a:extLst>
              <a:ext uri="{FF2B5EF4-FFF2-40B4-BE49-F238E27FC236}">
                <a16:creationId xmlns:a16="http://schemas.microsoft.com/office/drawing/2014/main" id="{6DA61F38-2BF3-3C79-D8A2-4E7E840F53A3}"/>
              </a:ext>
            </a:extLst>
          </p:cNvPr>
          <p:cNvSpPr>
            <a:spLocks noGrp="1"/>
          </p:cNvSpPr>
          <p:nvPr>
            <p:ph type="body" sz="quarter" idx="38" hasCustomPrompt="1"/>
          </p:nvPr>
        </p:nvSpPr>
        <p:spPr>
          <a:xfrm>
            <a:off x="9164605"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Tree>
    <p:extLst>
      <p:ext uri="{BB962C8B-B14F-4D97-AF65-F5344CB8AC3E}">
        <p14:creationId xmlns:p14="http://schemas.microsoft.com/office/powerpoint/2010/main" val="20569501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re + bloc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691046"/>
            <a:ext cx="10753725" cy="3273425"/>
          </a:xfrm>
        </p:spPr>
        <p:txBody>
          <a:bodyPr lIns="0"/>
          <a:lstStyle>
            <a:lvl1pPr>
              <a:defRPr/>
            </a:lvl1pPr>
            <a:lvl2pPr>
              <a:spcAft>
                <a:spcPts val="900"/>
              </a:spcAft>
              <a:defRPr/>
            </a:lvl2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 </a:t>
            </a:r>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r>
              <a:rPr lang="fr-FR"/>
              <a:t> 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a:p>
            <a:pPr lvl="3"/>
            <a:r>
              <a:rPr lang="fr-FR"/>
              <a:t>Quo </a:t>
            </a:r>
            <a:r>
              <a:rPr lang="fr-FR" err="1"/>
              <a:t>cognito</a:t>
            </a:r>
            <a:r>
              <a:rPr lang="fr-FR"/>
              <a:t> </a:t>
            </a:r>
            <a:r>
              <a:rPr lang="fr-FR" err="1"/>
              <a:t>Constantius</a:t>
            </a:r>
            <a:r>
              <a:rPr lang="fr-FR"/>
              <a:t> ultra </a:t>
            </a:r>
            <a:r>
              <a:rPr lang="fr-FR" err="1"/>
              <a:t>mortalem</a:t>
            </a:r>
            <a:r>
              <a:rPr lang="fr-FR"/>
              <a:t> </a:t>
            </a:r>
            <a:r>
              <a:rPr lang="fr-FR" err="1"/>
              <a:t>modum</a:t>
            </a:r>
            <a:r>
              <a:rPr lang="fr-FR"/>
              <a:t> </a:t>
            </a:r>
            <a:r>
              <a:rPr lang="fr-FR" err="1"/>
              <a:t>exarsit</a:t>
            </a:r>
            <a:r>
              <a:rPr lang="fr-FR"/>
              <a:t> </a:t>
            </a:r>
            <a:r>
              <a:rPr lang="fr-FR" err="1"/>
              <a:t>ac</a:t>
            </a:r>
            <a:r>
              <a:rPr lang="fr-FR"/>
              <a:t> </a:t>
            </a:r>
            <a:r>
              <a:rPr lang="fr-FR" err="1"/>
              <a:t>nequo</a:t>
            </a:r>
            <a:r>
              <a:rPr lang="fr-FR"/>
              <a:t> </a:t>
            </a:r>
            <a:r>
              <a:rPr lang="fr-FR" err="1"/>
              <a:t>casu</a:t>
            </a:r>
            <a:r>
              <a:rPr lang="fr-FR"/>
              <a:t> idem Gallus de </a:t>
            </a:r>
            <a:r>
              <a:rPr lang="fr-FR" err="1"/>
              <a:t>futuris</a:t>
            </a:r>
            <a:r>
              <a:rPr lang="fr-FR"/>
              <a:t> </a:t>
            </a:r>
            <a:r>
              <a:rPr lang="fr-FR" err="1"/>
              <a:t>incertus</a:t>
            </a:r>
            <a:r>
              <a:rPr lang="fr-FR"/>
              <a:t> </a:t>
            </a:r>
            <a:r>
              <a:rPr lang="fr-FR" err="1"/>
              <a:t>agitare</a:t>
            </a:r>
            <a:r>
              <a:rPr lang="fr-FR"/>
              <a:t>.</a:t>
            </a:r>
          </a:p>
          <a:p>
            <a:pPr lvl="4"/>
            <a:r>
              <a:rPr lang="fr-FR" err="1"/>
              <a:t>Quaedam</a:t>
            </a:r>
            <a:r>
              <a:rPr lang="fr-FR"/>
              <a:t> </a:t>
            </a:r>
            <a:r>
              <a:rPr lang="fr-FR" err="1"/>
              <a:t>conducentia</a:t>
            </a:r>
            <a:r>
              <a:rPr lang="fr-FR"/>
              <a:t> </a:t>
            </a:r>
            <a:r>
              <a:rPr lang="fr-FR" err="1"/>
              <a:t>saluti</a:t>
            </a:r>
            <a:r>
              <a:rPr lang="fr-FR"/>
              <a:t> </a:t>
            </a:r>
            <a:r>
              <a:rPr lang="fr-FR" err="1"/>
              <a:t>suae</a:t>
            </a:r>
            <a:r>
              <a:rPr lang="fr-FR"/>
              <a:t> per </a:t>
            </a:r>
            <a:r>
              <a:rPr lang="fr-FR" err="1"/>
              <a:t>itinera</a:t>
            </a:r>
            <a:r>
              <a:rPr lang="fr-FR"/>
              <a:t> </a:t>
            </a:r>
            <a:r>
              <a:rPr lang="fr-FR" err="1"/>
              <a:t>conaretur</a:t>
            </a:r>
            <a:r>
              <a:rPr lang="fr-FR"/>
              <a:t>, </a:t>
            </a:r>
            <a:r>
              <a:rPr lang="fr-FR" err="1"/>
              <a:t>remoti</a:t>
            </a:r>
            <a:r>
              <a:rPr lang="fr-FR"/>
              <a:t> </a:t>
            </a:r>
            <a:r>
              <a:rPr lang="fr-FR" err="1"/>
              <a:t>sunt</a:t>
            </a:r>
            <a:r>
              <a:rPr lang="fr-FR"/>
              <a:t> </a:t>
            </a:r>
            <a:r>
              <a:rPr lang="fr-FR" err="1"/>
              <a:t>omnes</a:t>
            </a:r>
            <a:r>
              <a:rPr lang="fr-FR"/>
              <a:t> de </a:t>
            </a:r>
            <a:r>
              <a:rPr lang="fr-FR" err="1"/>
              <a:t>industria</a:t>
            </a:r>
            <a:r>
              <a:rPr lang="fr-FR"/>
              <a:t> milites agentes in </a:t>
            </a:r>
            <a:r>
              <a:rPr lang="fr-FR" err="1"/>
              <a:t>civitatibus</a:t>
            </a:r>
            <a:r>
              <a:rPr lang="fr-FR"/>
              <a:t> </a:t>
            </a:r>
            <a:r>
              <a:rPr lang="fr-FR" err="1"/>
              <a:t>perviis</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1746980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re + 2 blocs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553887"/>
            <a:ext cx="10753725" cy="2398353"/>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2"/>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endParaRPr lang="fr-F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974993"/>
            <a:ext cx="10753725" cy="2364847"/>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2"/>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endParaRPr lang="fr-F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spTree>
    <p:extLst>
      <p:ext uri="{BB962C8B-B14F-4D97-AF65-F5344CB8AC3E}">
        <p14:creationId xmlns:p14="http://schemas.microsoft.com/office/powerpoint/2010/main" val="19329376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e + chiffres pour car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711368"/>
            <a:ext cx="5492750" cy="1128476"/>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402140"/>
            <a:ext cx="5492749" cy="1076728"/>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sp>
        <p:nvSpPr>
          <p:cNvPr id="3" name="Espace réservé du texte 17">
            <a:extLst>
              <a:ext uri="{FF2B5EF4-FFF2-40B4-BE49-F238E27FC236}">
                <a16:creationId xmlns:a16="http://schemas.microsoft.com/office/drawing/2014/main" id="{B35EBAE8-0F26-7D26-FC69-CE54060950B9}"/>
              </a:ext>
            </a:extLst>
          </p:cNvPr>
          <p:cNvSpPr>
            <a:spLocks noGrp="1"/>
          </p:cNvSpPr>
          <p:nvPr>
            <p:ph type="body" sz="quarter" idx="17" hasCustomPrompt="1"/>
          </p:nvPr>
        </p:nvSpPr>
        <p:spPr>
          <a:xfrm>
            <a:off x="444500" y="3110767"/>
            <a:ext cx="5508000" cy="7200"/>
          </a:xfrm>
          <a:solidFill>
            <a:schemeClr val="accent1"/>
          </a:solidFill>
        </p:spPr>
        <p:txBody>
          <a:bodyPr/>
          <a:lstStyle>
            <a:lvl1pPr>
              <a:lnSpc>
                <a:spcPct val="100000"/>
              </a:lnSpc>
              <a:spcAft>
                <a:spcPts val="0"/>
              </a:spcAft>
              <a:defRPr sz="100"/>
            </a:lvl1pPr>
          </a:lstStyle>
          <a:p>
            <a:pPr lvl="0"/>
            <a:r>
              <a:rPr lang="fr-FR"/>
              <a:t>.</a:t>
            </a:r>
          </a:p>
        </p:txBody>
      </p:sp>
      <p:sp>
        <p:nvSpPr>
          <p:cNvPr id="7" name="Espace réservé du texte 30">
            <a:extLst>
              <a:ext uri="{FF2B5EF4-FFF2-40B4-BE49-F238E27FC236}">
                <a16:creationId xmlns:a16="http://schemas.microsoft.com/office/drawing/2014/main" id="{C2BD68FC-1336-FEEE-E81F-BC6C5EE6A54F}"/>
              </a:ext>
            </a:extLst>
          </p:cNvPr>
          <p:cNvSpPr>
            <a:spLocks noGrp="1"/>
          </p:cNvSpPr>
          <p:nvPr>
            <p:ph type="body" sz="quarter" idx="31" hasCustomPrompt="1"/>
          </p:nvPr>
        </p:nvSpPr>
        <p:spPr>
          <a:xfrm>
            <a:off x="446856" y="5067301"/>
            <a:ext cx="11298289" cy="1172632"/>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sp>
        <p:nvSpPr>
          <p:cNvPr id="8" name="Espace réservé du texte 6">
            <a:extLst>
              <a:ext uri="{FF2B5EF4-FFF2-40B4-BE49-F238E27FC236}">
                <a16:creationId xmlns:a16="http://schemas.microsoft.com/office/drawing/2014/main" id="{30800994-2CB6-DF9A-937E-EAA10D64A933}"/>
              </a:ext>
            </a:extLst>
          </p:cNvPr>
          <p:cNvSpPr>
            <a:spLocks noGrp="1"/>
          </p:cNvSpPr>
          <p:nvPr>
            <p:ph type="body" sz="quarter" idx="32" hasCustomPrompt="1"/>
          </p:nvPr>
        </p:nvSpPr>
        <p:spPr>
          <a:xfrm>
            <a:off x="8209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9" name="Espace réservé du texte 3">
            <a:extLst>
              <a:ext uri="{FF2B5EF4-FFF2-40B4-BE49-F238E27FC236}">
                <a16:creationId xmlns:a16="http://schemas.microsoft.com/office/drawing/2014/main" id="{E1383E47-E950-A812-0398-8CC7A74CA9EA}"/>
              </a:ext>
            </a:extLst>
          </p:cNvPr>
          <p:cNvSpPr>
            <a:spLocks noGrp="1"/>
          </p:cNvSpPr>
          <p:nvPr>
            <p:ph type="body" sz="quarter" idx="18" hasCustomPrompt="1"/>
          </p:nvPr>
        </p:nvSpPr>
        <p:spPr>
          <a:xfrm>
            <a:off x="820905" y="5594511"/>
            <a:ext cx="2249967"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14" name="Espace réservé du texte 6">
            <a:extLst>
              <a:ext uri="{FF2B5EF4-FFF2-40B4-BE49-F238E27FC236}">
                <a16:creationId xmlns:a16="http://schemas.microsoft.com/office/drawing/2014/main" id="{2DAC9B2E-24F2-3587-3A76-18FF6E6EA4A6}"/>
              </a:ext>
            </a:extLst>
          </p:cNvPr>
          <p:cNvSpPr>
            <a:spLocks noGrp="1"/>
          </p:cNvSpPr>
          <p:nvPr>
            <p:ph type="body" sz="quarter" idx="33" hasCustomPrompt="1"/>
          </p:nvPr>
        </p:nvSpPr>
        <p:spPr>
          <a:xfrm>
            <a:off x="3602137"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9" name="Espace réservé du texte 3">
            <a:extLst>
              <a:ext uri="{FF2B5EF4-FFF2-40B4-BE49-F238E27FC236}">
                <a16:creationId xmlns:a16="http://schemas.microsoft.com/office/drawing/2014/main" id="{F9AF3635-AAB6-3856-CF09-41BF36B49566}"/>
              </a:ext>
            </a:extLst>
          </p:cNvPr>
          <p:cNvSpPr>
            <a:spLocks noGrp="1"/>
          </p:cNvSpPr>
          <p:nvPr>
            <p:ph type="body" sz="quarter" idx="34" hasCustomPrompt="1"/>
          </p:nvPr>
        </p:nvSpPr>
        <p:spPr>
          <a:xfrm>
            <a:off x="3638553"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20" name="Espace réservé du texte 6">
            <a:extLst>
              <a:ext uri="{FF2B5EF4-FFF2-40B4-BE49-F238E27FC236}">
                <a16:creationId xmlns:a16="http://schemas.microsoft.com/office/drawing/2014/main" id="{1CE07825-CA23-D13F-9A98-EC602DFE830B}"/>
              </a:ext>
            </a:extLst>
          </p:cNvPr>
          <p:cNvSpPr>
            <a:spLocks noGrp="1"/>
          </p:cNvSpPr>
          <p:nvPr>
            <p:ph type="body" sz="quarter" idx="35" hasCustomPrompt="1"/>
          </p:nvPr>
        </p:nvSpPr>
        <p:spPr>
          <a:xfrm>
            <a:off x="6383370"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1" name="Espace réservé du texte 3">
            <a:extLst>
              <a:ext uri="{FF2B5EF4-FFF2-40B4-BE49-F238E27FC236}">
                <a16:creationId xmlns:a16="http://schemas.microsoft.com/office/drawing/2014/main" id="{7E8AD0A8-4A25-6D86-3576-A3A9D6CB6356}"/>
              </a:ext>
            </a:extLst>
          </p:cNvPr>
          <p:cNvSpPr>
            <a:spLocks noGrp="1"/>
          </p:cNvSpPr>
          <p:nvPr>
            <p:ph type="body" sz="quarter" idx="36" hasCustomPrompt="1"/>
          </p:nvPr>
        </p:nvSpPr>
        <p:spPr>
          <a:xfrm>
            <a:off x="6401579"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a:t>
            </a:r>
          </a:p>
        </p:txBody>
      </p:sp>
      <p:sp>
        <p:nvSpPr>
          <p:cNvPr id="22" name="Espace réservé du texte 6">
            <a:extLst>
              <a:ext uri="{FF2B5EF4-FFF2-40B4-BE49-F238E27FC236}">
                <a16:creationId xmlns:a16="http://schemas.microsoft.com/office/drawing/2014/main" id="{B7B5F32D-9E15-C2ED-6E1B-AC08449AE5AD}"/>
              </a:ext>
            </a:extLst>
          </p:cNvPr>
          <p:cNvSpPr>
            <a:spLocks noGrp="1"/>
          </p:cNvSpPr>
          <p:nvPr>
            <p:ph type="body" sz="quarter" idx="37" hasCustomPrompt="1"/>
          </p:nvPr>
        </p:nvSpPr>
        <p:spPr>
          <a:xfrm>
            <a:off x="91646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3" name="Espace réservé du texte 3">
            <a:extLst>
              <a:ext uri="{FF2B5EF4-FFF2-40B4-BE49-F238E27FC236}">
                <a16:creationId xmlns:a16="http://schemas.microsoft.com/office/drawing/2014/main" id="{6DA61F38-2BF3-3C79-D8A2-4E7E840F53A3}"/>
              </a:ext>
            </a:extLst>
          </p:cNvPr>
          <p:cNvSpPr>
            <a:spLocks noGrp="1"/>
          </p:cNvSpPr>
          <p:nvPr>
            <p:ph type="body" sz="quarter" idx="38" hasCustomPrompt="1"/>
          </p:nvPr>
        </p:nvSpPr>
        <p:spPr>
          <a:xfrm>
            <a:off x="9164605"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Tree>
    <p:extLst>
      <p:ext uri="{BB962C8B-B14F-4D97-AF65-F5344CB8AC3E}">
        <p14:creationId xmlns:p14="http://schemas.microsoft.com/office/powerpoint/2010/main" val="308686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hiffres 4 colon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3225692"/>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33" name="Espace réservé du texte 32">
            <a:extLst>
              <a:ext uri="{FF2B5EF4-FFF2-40B4-BE49-F238E27FC236}">
                <a16:creationId xmlns:a16="http://schemas.microsoft.com/office/drawing/2014/main" id="{47EEFA29-B4BA-3F0A-B038-04FC61454F0F}"/>
              </a:ext>
            </a:extLst>
          </p:cNvPr>
          <p:cNvSpPr>
            <a:spLocks noGrp="1"/>
          </p:cNvSpPr>
          <p:nvPr>
            <p:ph type="body" sz="quarter" idx="23" hasCustomPrompt="1"/>
          </p:nvPr>
        </p:nvSpPr>
        <p:spPr>
          <a:xfrm>
            <a:off x="444500" y="1655487"/>
            <a:ext cx="9144000" cy="566651"/>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117509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iffres 2 lig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192109"/>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147909"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147910"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585131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585131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855472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855472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3" name="Espace réservé du texte 6">
            <a:extLst>
              <a:ext uri="{FF2B5EF4-FFF2-40B4-BE49-F238E27FC236}">
                <a16:creationId xmlns:a16="http://schemas.microsoft.com/office/drawing/2014/main" id="{0634A574-D6EF-310E-89AD-3F0E787C93A7}"/>
              </a:ext>
            </a:extLst>
          </p:cNvPr>
          <p:cNvSpPr>
            <a:spLocks noGrp="1"/>
          </p:cNvSpPr>
          <p:nvPr>
            <p:ph type="body" sz="quarter" idx="23" hasCustomPrompt="1"/>
          </p:nvPr>
        </p:nvSpPr>
        <p:spPr>
          <a:xfrm>
            <a:off x="444500" y="4540926"/>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4" name="Espace réservé du texte 3">
            <a:extLst>
              <a:ext uri="{FF2B5EF4-FFF2-40B4-BE49-F238E27FC236}">
                <a16:creationId xmlns:a16="http://schemas.microsoft.com/office/drawing/2014/main" id="{96C0AF94-167D-8461-8A93-AA3AC5641794}"/>
              </a:ext>
            </a:extLst>
          </p:cNvPr>
          <p:cNvSpPr>
            <a:spLocks noGrp="1"/>
          </p:cNvSpPr>
          <p:nvPr>
            <p:ph type="body" sz="quarter" idx="24" hasCustomPrompt="1"/>
          </p:nvPr>
        </p:nvSpPr>
        <p:spPr>
          <a:xfrm>
            <a:off x="444501"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147909"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147910"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585131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585131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855472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855472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1" name="Espace réservé du texte 32">
            <a:extLst>
              <a:ext uri="{FF2B5EF4-FFF2-40B4-BE49-F238E27FC236}">
                <a16:creationId xmlns:a16="http://schemas.microsoft.com/office/drawing/2014/main" id="{5C3A07E4-1F74-55F7-B99B-4A6CE2D53D46}"/>
              </a:ext>
            </a:extLst>
          </p:cNvPr>
          <p:cNvSpPr>
            <a:spLocks noGrp="1"/>
          </p:cNvSpPr>
          <p:nvPr>
            <p:ph type="body" sz="quarter" idx="31" hasCustomPrompt="1"/>
          </p:nvPr>
        </p:nvSpPr>
        <p:spPr>
          <a:xfrm>
            <a:off x="444500" y="1655487"/>
            <a:ext cx="9144000" cy="463657"/>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
        <p:nvSpPr>
          <p:cNvPr id="32" name="Espace réservé du texte 32">
            <a:extLst>
              <a:ext uri="{FF2B5EF4-FFF2-40B4-BE49-F238E27FC236}">
                <a16:creationId xmlns:a16="http://schemas.microsoft.com/office/drawing/2014/main" id="{6F45F9CF-F5C7-1B01-8D74-6CBF53A6569C}"/>
              </a:ext>
            </a:extLst>
          </p:cNvPr>
          <p:cNvSpPr>
            <a:spLocks noGrp="1"/>
          </p:cNvSpPr>
          <p:nvPr>
            <p:ph type="body" sz="quarter" idx="32" hasCustomPrompt="1"/>
          </p:nvPr>
        </p:nvSpPr>
        <p:spPr>
          <a:xfrm>
            <a:off x="444500" y="4004304"/>
            <a:ext cx="9144000" cy="463657"/>
          </a:xfrm>
        </p:spPr>
        <p:txBody>
          <a:bodyPr lIns="0"/>
          <a:lstStyle>
            <a:lvl1pPr>
              <a:defRPr sz="2000" b="1">
                <a:solidFill>
                  <a:schemeClr val="accent3"/>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5808419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oc emphase + chiffres (2 lignes)">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3"/>
          </a:solidFill>
        </p:spPr>
        <p:txBody>
          <a:bodyPr/>
          <a:lstStyle>
            <a:lvl1pPr>
              <a:defRPr sz="100">
                <a:solidFill>
                  <a:schemeClr val="accent3"/>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5" name="Espace réservé du texte 32">
            <a:extLst>
              <a:ext uri="{FF2B5EF4-FFF2-40B4-BE49-F238E27FC236}">
                <a16:creationId xmlns:a16="http://schemas.microsoft.com/office/drawing/2014/main" id="{1FA8BA7F-8AE0-3665-F465-95D45B622015}"/>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36" name="Espace réservé du texte 32">
            <a:extLst>
              <a:ext uri="{FF2B5EF4-FFF2-40B4-BE49-F238E27FC236}">
                <a16:creationId xmlns:a16="http://schemas.microsoft.com/office/drawing/2014/main" id="{8836A735-7B15-E1B0-5D98-FE85E32F9840}"/>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350674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loc emphase + chiffres (2 lignes) (2))">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2"/>
          </a:solidFill>
        </p:spPr>
        <p:txBody>
          <a:bodyPr/>
          <a:lstStyle>
            <a:lvl1pPr>
              <a:defRPr sz="100">
                <a:solidFill>
                  <a:schemeClr val="accent1"/>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 name="Espace réservé du texte 32">
            <a:extLst>
              <a:ext uri="{FF2B5EF4-FFF2-40B4-BE49-F238E27FC236}">
                <a16:creationId xmlns:a16="http://schemas.microsoft.com/office/drawing/2014/main" id="{19C2C0C0-11D9-3B0F-DF42-75601FE84E00}"/>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5" name="Espace réservé du texte 32">
            <a:extLst>
              <a:ext uri="{FF2B5EF4-FFF2-40B4-BE49-F238E27FC236}">
                <a16:creationId xmlns:a16="http://schemas.microsoft.com/office/drawing/2014/main" id="{F433AF97-8E53-9B90-D1E3-299B3F8AF4D2}"/>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11432498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e + bloc chiffr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hasCustomPrompt="1"/>
          </p:nvPr>
        </p:nvSpPr>
        <p:spPr>
          <a:xfrm>
            <a:off x="7752085" y="28363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4" y="3850738"/>
            <a:ext cx="3636000" cy="36000"/>
          </a:xfrm>
          <a:solidFill>
            <a:schemeClr val="bg1"/>
          </a:solidFill>
        </p:spPr>
        <p:txBody>
          <a:bodyPr/>
          <a:lstStyle>
            <a:lvl1pPr>
              <a:lnSpc>
                <a:spcPct val="100000"/>
              </a:lnSpc>
              <a:spcAft>
                <a:spcPts val="0"/>
              </a:spcAft>
              <a:defRPr sz="100"/>
            </a:lvl1pPr>
          </a:lstStyle>
          <a:p>
            <a:pPr lvl="0"/>
            <a:r>
              <a:rPr lang="fr-FR"/>
              <a:t>.</a:t>
            </a:r>
          </a:p>
        </p:txBody>
      </p:sp>
      <p:sp>
        <p:nvSpPr>
          <p:cNvPr id="17" name="Espace réservé du texte 4">
            <a:extLst>
              <a:ext uri="{FF2B5EF4-FFF2-40B4-BE49-F238E27FC236}">
                <a16:creationId xmlns:a16="http://schemas.microsoft.com/office/drawing/2014/main" id="{ABA21C25-D937-3C52-093E-C7E66F6B084B}"/>
              </a:ext>
            </a:extLst>
          </p:cNvPr>
          <p:cNvSpPr>
            <a:spLocks noGrp="1"/>
          </p:cNvSpPr>
          <p:nvPr>
            <p:ph type="body" sz="quarter" idx="19" hasCustomPrompt="1"/>
          </p:nvPr>
        </p:nvSpPr>
        <p:spPr>
          <a:xfrm>
            <a:off x="7752085" y="49826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20">
            <a:extLst>
              <a:ext uri="{FF2B5EF4-FFF2-40B4-BE49-F238E27FC236}">
                <a16:creationId xmlns:a16="http://schemas.microsoft.com/office/drawing/2014/main" id="{03CE4045-416B-14F6-4980-1B4D1D9DE247}"/>
              </a:ext>
            </a:extLst>
          </p:cNvPr>
          <p:cNvSpPr>
            <a:spLocks noGrp="1"/>
          </p:cNvSpPr>
          <p:nvPr>
            <p:ph type="body" sz="quarter" idx="20" hasCustomPrompt="1"/>
          </p:nvPr>
        </p:nvSpPr>
        <p:spPr>
          <a:xfrm>
            <a:off x="7752085" y="2074753"/>
            <a:ext cx="2098036" cy="436880"/>
          </a:xfrm>
        </p:spPr>
        <p:txBody>
          <a:bodyPr lIns="0" anchor="ctr" anchorCtr="0"/>
          <a:lstStyle>
            <a:lvl1pPr>
              <a:defRPr sz="7200" b="1">
                <a:solidFill>
                  <a:schemeClr val="bg1"/>
                </a:solidFill>
                <a:latin typeface="+mj-lt"/>
              </a:defRPr>
            </a:lvl1pPr>
          </a:lstStyle>
          <a:p>
            <a:pPr lvl="0"/>
            <a:r>
              <a:rPr lang="fr-FR"/>
              <a:t>00%</a:t>
            </a:r>
          </a:p>
        </p:txBody>
      </p:sp>
      <p:sp>
        <p:nvSpPr>
          <p:cNvPr id="22" name="Espace réservé du texte 20">
            <a:extLst>
              <a:ext uri="{FF2B5EF4-FFF2-40B4-BE49-F238E27FC236}">
                <a16:creationId xmlns:a16="http://schemas.microsoft.com/office/drawing/2014/main" id="{26E64564-A681-DF41-BB61-3B81ED19E208}"/>
              </a:ext>
            </a:extLst>
          </p:cNvPr>
          <p:cNvSpPr>
            <a:spLocks noGrp="1"/>
          </p:cNvSpPr>
          <p:nvPr>
            <p:ph type="body" sz="quarter" idx="21" hasCustomPrompt="1"/>
          </p:nvPr>
        </p:nvSpPr>
        <p:spPr>
          <a:xfrm>
            <a:off x="7752085" y="4254073"/>
            <a:ext cx="2098036" cy="436880"/>
          </a:xfrm>
        </p:spPr>
        <p:txBody>
          <a:bodyPr lIns="0" anchor="ctr" anchorCtr="0"/>
          <a:lstStyle>
            <a:lvl1pPr>
              <a:defRPr sz="7200" b="1">
                <a:solidFill>
                  <a:schemeClr val="bg1"/>
                </a:solidFill>
                <a:latin typeface="+mj-lt"/>
              </a:defRPr>
            </a:lvl1pPr>
          </a:lstStyle>
          <a:p>
            <a:pPr lvl="0"/>
            <a:r>
              <a:rPr lang="fr-FR"/>
              <a:t>00%</a:t>
            </a:r>
          </a:p>
        </p:txBody>
      </p:sp>
    </p:spTree>
    <p:extLst>
      <p:ext uri="{BB962C8B-B14F-4D97-AF65-F5344CB8AC3E}">
        <p14:creationId xmlns:p14="http://schemas.microsoft.com/office/powerpoint/2010/main" val="2943481052"/>
      </p:ext>
    </p:extLst>
  </p:cSld>
  <p:clrMapOvr>
    <a:masterClrMapping/>
  </p:clrMapOvr>
  <p:extLst>
    <p:ext uri="{DCECCB84-F9BA-43D5-87BE-67443E8EF086}">
      <p15:sldGuideLst xmlns:p15="http://schemas.microsoft.com/office/powerpoint/2012/main">
        <p15:guide id="1" orient="horz" pos="2523">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hapeau + chiffre sur demi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7BEB5A-7C74-AC36-9F6C-D983F56CB8F8}"/>
              </a:ext>
            </a:extLst>
          </p:cNvPr>
          <p:cNvSpPr/>
          <p:nvPr userDrawn="1"/>
        </p:nvSpPr>
        <p:spPr>
          <a:xfrm>
            <a:off x="0" y="3429000"/>
            <a:ext cx="12192000" cy="3429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1FE31746-CD7D-3F9F-72EB-AF43C965C46D}"/>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5161" y="1655487"/>
            <a:ext cx="10753725" cy="440013"/>
          </a:xfrm>
        </p:spPr>
        <p:txBody>
          <a:bodyPr lIns="0"/>
          <a:lstStyle>
            <a:lvl1pPr>
              <a:defRPr/>
            </a:lvl1pPr>
            <a:lvl2pPr>
              <a:defRPr>
                <a:solidFill>
                  <a:schemeClr val="accent1"/>
                </a:solidFill>
              </a:defRPr>
            </a:lvl2pPr>
            <a:lvl3pPr>
              <a:defRPr/>
            </a:lvl3pPr>
            <a:lvl4pPr>
              <a:defRPr/>
            </a:lvl4pPr>
          </a:lstStyle>
          <a:p>
            <a:pPr lvl="1"/>
            <a:r>
              <a:rPr lang="fr-FR"/>
              <a:t>Titre du bloc </a:t>
            </a:r>
            <a:r>
              <a:rPr lang="fr-FR" err="1"/>
              <a:t>lorem</a:t>
            </a:r>
            <a:r>
              <a:rPr lang="fr-FR"/>
              <a:t> ipsum </a:t>
            </a:r>
            <a:r>
              <a:rPr lang="fr-FR" err="1"/>
              <a:t>dolor</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3668436"/>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3" name="Espace réservé du texte 3">
            <a:extLst>
              <a:ext uri="{FF2B5EF4-FFF2-40B4-BE49-F238E27FC236}">
                <a16:creationId xmlns:a16="http://schemas.microsoft.com/office/drawing/2014/main" id="{998D471E-BB5B-F8E0-F24F-31A76B53AAC8}"/>
              </a:ext>
            </a:extLst>
          </p:cNvPr>
          <p:cNvSpPr>
            <a:spLocks noGrp="1"/>
          </p:cNvSpPr>
          <p:nvPr>
            <p:ph type="body" sz="quarter" idx="23" hasCustomPrompt="1"/>
          </p:nvPr>
        </p:nvSpPr>
        <p:spPr>
          <a:xfrm>
            <a:off x="444500" y="2177911"/>
            <a:ext cx="10753725" cy="914540"/>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25" name="Image 24">
            <a:extLst>
              <a:ext uri="{FF2B5EF4-FFF2-40B4-BE49-F238E27FC236}">
                <a16:creationId xmlns:a16="http://schemas.microsoft.com/office/drawing/2014/main" id="{888B6861-455F-0E44-5AC9-0155B55283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28008979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e + bloc &quot;à retenir&quot;">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752111" y="1905000"/>
            <a:ext cx="3831885" cy="436880"/>
          </a:xfrm>
        </p:spPr>
        <p:txBody>
          <a:bodyPr lIns="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752085" y="2590308"/>
            <a:ext cx="3831885" cy="3256772"/>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400">
                <a:solidFill>
                  <a:schemeClr val="bg1"/>
                </a:solidFill>
              </a:defRPr>
            </a:lvl3pPr>
            <a:lvl4pPr>
              <a:buClr>
                <a:schemeClr val="bg1"/>
              </a:buClr>
              <a:defRPr sz="1400">
                <a:solidFill>
                  <a:schemeClr val="bg1"/>
                </a:solidFill>
              </a:defRPr>
            </a:lvl4pPr>
            <a:lvl5pPr>
              <a:buClr>
                <a:schemeClr val="bg1"/>
              </a:buCl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5" y="24136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22106356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iffres 4 colon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3222564"/>
            <a:ext cx="2098881" cy="288359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3219436"/>
            <a:ext cx="2098881" cy="288359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3219436"/>
            <a:ext cx="2098881" cy="288359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3222564"/>
            <a:ext cx="2098881" cy="288359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33" name="Espace réservé du texte 32">
            <a:extLst>
              <a:ext uri="{FF2B5EF4-FFF2-40B4-BE49-F238E27FC236}">
                <a16:creationId xmlns:a16="http://schemas.microsoft.com/office/drawing/2014/main" id="{47EEFA29-B4BA-3F0A-B038-04FC61454F0F}"/>
              </a:ext>
            </a:extLst>
          </p:cNvPr>
          <p:cNvSpPr>
            <a:spLocks noGrp="1"/>
          </p:cNvSpPr>
          <p:nvPr>
            <p:ph type="body" sz="quarter" idx="23" hasCustomPrompt="1"/>
          </p:nvPr>
        </p:nvSpPr>
        <p:spPr>
          <a:xfrm>
            <a:off x="444500" y="1655487"/>
            <a:ext cx="9144000" cy="566651"/>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3662343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ocs texte x2">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p:nvPr>
        </p:nvSpPr>
        <p:spPr>
          <a:xfrm>
            <a:off x="6425294"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1969840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635"/>
            <a:ext cx="3548380" cy="1997392"/>
          </a:xfrm>
          <a:prstGeom prst="snip2DiagRect">
            <a:avLst>
              <a:gd name="adj1" fmla="val 6530"/>
              <a:gd name="adj2" fmla="val 0"/>
            </a:avLst>
          </a:prstGeom>
          <a:solidFill>
            <a:schemeClr val="accent2"/>
          </a:solidFill>
        </p:spPr>
        <p:txBody>
          <a:bodyPr/>
          <a:lstStyle>
            <a:lvl1pPr>
              <a:defRPr>
                <a:solidFill>
                  <a:schemeClr val="accent2"/>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40841242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2)">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3"/>
          </a:solidFill>
        </p:spPr>
        <p:txBody>
          <a:bodyPr/>
          <a:lstStyle>
            <a:lvl1pPr>
              <a:defRPr>
                <a:solidFill>
                  <a:schemeClr val="accent3"/>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1627646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3)">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4"/>
          </a:solidFill>
        </p:spPr>
        <p:txBody>
          <a:bodyPr/>
          <a:lstStyle>
            <a:lvl1pPr>
              <a:defRPr>
                <a:solidFill>
                  <a:schemeClr val="accent4"/>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6515297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txte + infos important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1" y="4140834"/>
            <a:ext cx="11307762" cy="2158366"/>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11298288" cy="237803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24410" y="4148794"/>
            <a:ext cx="8160510" cy="453686"/>
          </a:xfrm>
        </p:spPr>
        <p:txBody>
          <a:bodyPr lIns="0"/>
          <a:lstStyle>
            <a:lvl1pPr>
              <a:defRPr>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du bloc conclusion ou infos importantes 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24384" y="4687348"/>
            <a:ext cx="10685250" cy="1631806"/>
          </a:xfrm>
        </p:spPr>
        <p:txBody>
          <a:bodyPr lIns="0"/>
          <a:lstStyle>
            <a:lvl1pPr>
              <a:defRPr sz="12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spcBef>
                <a:spcPts val="0"/>
              </a:spcBef>
              <a:buClr>
                <a:schemeClr val="bg1"/>
              </a:buClr>
              <a:defRPr sz="11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24384" y="46224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12193116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icto + texte 3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447280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85011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450455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85328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4472807"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8501114"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3" name="ZoneTexte 2">
            <a:extLst>
              <a:ext uri="{FF2B5EF4-FFF2-40B4-BE49-F238E27FC236}">
                <a16:creationId xmlns:a16="http://schemas.microsoft.com/office/drawing/2014/main" id="{8AE61C44-6A59-734A-2351-EB97C47636B4}"/>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20025133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icto + texte 4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20FAE4E6-4184-BEC3-8BB3-44011E1CD59B}"/>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3818213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3"/>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4"/>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solidFill>
                  <a:schemeClr val="accent3"/>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solidFill>
                  <a:schemeClr val="accent4"/>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2"/>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solidFill>
                  <a:schemeClr val="accent2"/>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B8496EDB-1397-9C83-09C7-F956BEAF96D3}"/>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1150006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icto + texte 3 colonnes (fond uni)">
    <p:bg>
      <p:bgPr>
        <a:solidFill>
          <a:schemeClr val="accent1"/>
        </a:solidFill>
        <a:effectLst/>
      </p:bgPr>
    </p:bg>
    <p:spTree>
      <p:nvGrpSpPr>
        <p:cNvPr id="1" name=""/>
        <p:cNvGrpSpPr/>
        <p:nvPr/>
      </p:nvGrpSpPr>
      <p:grpSpPr>
        <a:xfrm>
          <a:off x="0" y="0"/>
          <a:ext cx="0" cy="0"/>
          <a:chOff x="0" y="0"/>
          <a:chExt cx="0" cy="0"/>
        </a:xfrm>
      </p:grpSpPr>
      <p:sp>
        <p:nvSpPr>
          <p:cNvPr id="9" name="Rectangle : avec coin rogné 8">
            <a:extLst>
              <a:ext uri="{FF2B5EF4-FFF2-40B4-BE49-F238E27FC236}">
                <a16:creationId xmlns:a16="http://schemas.microsoft.com/office/drawing/2014/main" id="{E216D606-92CF-1263-7E82-0956B80F7BEE}"/>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4" name="Rectangle : avec coin rogné 3">
            <a:extLst>
              <a:ext uri="{FF2B5EF4-FFF2-40B4-BE49-F238E27FC236}">
                <a16:creationId xmlns:a16="http://schemas.microsoft.com/office/drawing/2014/main" id="{BA6DB70A-DC16-3AE2-EFC9-C1AFFE94C233}"/>
              </a:ext>
            </a:extLst>
          </p:cNvPr>
          <p:cNvSpPr/>
          <p:nvPr userDrawn="1"/>
        </p:nvSpPr>
        <p:spPr>
          <a:xfrm flipH="1">
            <a:off x="7851346"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1" name="Espace réservé du texte 10">
            <a:extLst>
              <a:ext uri="{FF2B5EF4-FFF2-40B4-BE49-F238E27FC236}">
                <a16:creationId xmlns:a16="http://schemas.microsoft.com/office/drawing/2014/main" id="{CB27BD38-75D6-CC56-8B61-253F87F7B1A3}"/>
              </a:ext>
            </a:extLst>
          </p:cNvPr>
          <p:cNvSpPr>
            <a:spLocks noGrp="1"/>
          </p:cNvSpPr>
          <p:nvPr>
            <p:ph type="body" sz="quarter" idx="24" hasCustomPrompt="1"/>
          </p:nvPr>
        </p:nvSpPr>
        <p:spPr>
          <a:xfrm>
            <a:off x="444500"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16" name="Espace réservé du texte 10">
            <a:extLst>
              <a:ext uri="{FF2B5EF4-FFF2-40B4-BE49-F238E27FC236}">
                <a16:creationId xmlns:a16="http://schemas.microsoft.com/office/drawing/2014/main" id="{3B4CA742-DB5E-CCAE-8DC6-A84C5FB397E8}"/>
              </a:ext>
            </a:extLst>
          </p:cNvPr>
          <p:cNvSpPr>
            <a:spLocks noGrp="1"/>
          </p:cNvSpPr>
          <p:nvPr>
            <p:ph type="body" sz="quarter" idx="25" hasCustomPrompt="1"/>
          </p:nvPr>
        </p:nvSpPr>
        <p:spPr>
          <a:xfrm>
            <a:off x="4415996"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Espace réservé du texte 10">
            <a:extLst>
              <a:ext uri="{FF2B5EF4-FFF2-40B4-BE49-F238E27FC236}">
                <a16:creationId xmlns:a16="http://schemas.microsoft.com/office/drawing/2014/main" id="{4539CF42-2602-D33B-8D05-9D57036B32DD}"/>
              </a:ext>
            </a:extLst>
          </p:cNvPr>
          <p:cNvSpPr>
            <a:spLocks noGrp="1"/>
          </p:cNvSpPr>
          <p:nvPr>
            <p:ph type="body" sz="quarter" idx="26" hasCustomPrompt="1"/>
          </p:nvPr>
        </p:nvSpPr>
        <p:spPr>
          <a:xfrm>
            <a:off x="8387492"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3" name="Forme libre : forme 2">
            <a:extLst>
              <a:ext uri="{FF2B5EF4-FFF2-40B4-BE49-F238E27FC236}">
                <a16:creationId xmlns:a16="http://schemas.microsoft.com/office/drawing/2014/main" id="{30DDF638-6BB8-85AE-F939-DB4DDFACB31A}"/>
              </a:ext>
            </a:extLst>
          </p:cNvPr>
          <p:cNvSpPr/>
          <p:nvPr/>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userDrawn="1">
            <p:ph type="body" sz="quarter" idx="13" hasCustomPrompt="1"/>
          </p:nvPr>
        </p:nvSpPr>
        <p:spPr>
          <a:xfrm>
            <a:off x="533401" y="263203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userDrawn="1">
            <p:ph type="body" sz="quarter" idx="16" hasCustomPrompt="1"/>
          </p:nvPr>
        </p:nvSpPr>
        <p:spPr>
          <a:xfrm>
            <a:off x="533400" y="1762841"/>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userDrawn="1">
            <p:ph type="body" sz="quarter" idx="17" hasCustomPrompt="1"/>
          </p:nvPr>
        </p:nvSpPr>
        <p:spPr>
          <a:xfrm>
            <a:off x="4513743" y="17660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userDrawn="1">
            <p:ph type="body" sz="quarter" idx="18" hasCustomPrompt="1"/>
          </p:nvPr>
        </p:nvSpPr>
        <p:spPr>
          <a:xfrm>
            <a:off x="8494085" y="1769191"/>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userDrawn="1">
            <p:ph type="pic" sz="quarter" idx="19" hasCustomPrompt="1"/>
          </p:nvPr>
        </p:nvSpPr>
        <p:spPr>
          <a:xfrm>
            <a:off x="565150" y="179383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userDrawn="1">
            <p:ph type="pic" sz="quarter" idx="20" hasCustomPrompt="1"/>
          </p:nvPr>
        </p:nvSpPr>
        <p:spPr>
          <a:xfrm>
            <a:off x="4545493" y="17970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userDrawn="1">
            <p:ph type="pic" sz="quarter" idx="21" hasCustomPrompt="1"/>
          </p:nvPr>
        </p:nvSpPr>
        <p:spPr>
          <a:xfrm>
            <a:off x="8525835" y="180018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userDrawn="1">
            <p:ph type="body" sz="quarter" idx="22" hasCustomPrompt="1"/>
          </p:nvPr>
        </p:nvSpPr>
        <p:spPr>
          <a:xfrm>
            <a:off x="4513743" y="2635249"/>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userDrawn="1">
            <p:ph type="body" sz="quarter" idx="23" hasCustomPrompt="1"/>
          </p:nvPr>
        </p:nvSpPr>
        <p:spPr>
          <a:xfrm>
            <a:off x="8494085" y="263838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pic>
        <p:nvPicPr>
          <p:cNvPr id="26" name="Image 25">
            <a:extLst>
              <a:ext uri="{FF2B5EF4-FFF2-40B4-BE49-F238E27FC236}">
                <a16:creationId xmlns:a16="http://schemas.microsoft.com/office/drawing/2014/main" id="{EE7F36F6-3323-7159-6B3E-373E2E99426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7" name="Espace réservé du numéro de diapositive 5">
            <a:extLst>
              <a:ext uri="{FF2B5EF4-FFF2-40B4-BE49-F238E27FC236}">
                <a16:creationId xmlns:a16="http://schemas.microsoft.com/office/drawing/2014/main" id="{99729D94-4D3E-C0DB-CEC6-095EB225B5A7}"/>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6DF09CAC-33BD-001D-81D6-1FA506C1306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pic>
        <p:nvPicPr>
          <p:cNvPr id="10" name="Image 9">
            <a:extLst>
              <a:ext uri="{FF2B5EF4-FFF2-40B4-BE49-F238E27FC236}">
                <a16:creationId xmlns:a16="http://schemas.microsoft.com/office/drawing/2014/main" id="{B676D851-B439-AF97-A25D-FBA9FE4C6A2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484624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icto + texte 4 colonnes (fond uni)">
    <p:bg>
      <p:bgPr>
        <a:solidFill>
          <a:schemeClr val="accent1"/>
        </a:solidFill>
        <a:effectLst/>
      </p:bgPr>
    </p:bg>
    <p:spTree>
      <p:nvGrpSpPr>
        <p:cNvPr id="1" name=""/>
        <p:cNvGrpSpPr/>
        <p:nvPr/>
      </p:nvGrpSpPr>
      <p:grpSpPr>
        <a:xfrm>
          <a:off x="0" y="0"/>
          <a:ext cx="0" cy="0"/>
          <a:chOff x="0" y="0"/>
          <a:chExt cx="0" cy="0"/>
        </a:xfrm>
      </p:grpSpPr>
      <p:sp>
        <p:nvSpPr>
          <p:cNvPr id="10" name="Rectangle : avec coin rogné 9">
            <a:extLst>
              <a:ext uri="{FF2B5EF4-FFF2-40B4-BE49-F238E27FC236}">
                <a16:creationId xmlns:a16="http://schemas.microsoft.com/office/drawing/2014/main" id="{B52A2E2A-7FE2-84D0-6420-75F3E74F5790}"/>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0A3EC43A-AB29-BBD9-9089-40BBF94AB3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16" name="Espace réservé du texte 10">
            <a:extLst>
              <a:ext uri="{FF2B5EF4-FFF2-40B4-BE49-F238E27FC236}">
                <a16:creationId xmlns:a16="http://schemas.microsoft.com/office/drawing/2014/main" id="{E4D87A86-16F7-B01E-A8AC-BCC4884B5962}"/>
              </a:ext>
            </a:extLst>
          </p:cNvPr>
          <p:cNvSpPr>
            <a:spLocks noGrp="1"/>
          </p:cNvSpPr>
          <p:nvPr>
            <p:ph type="body" sz="quarter" idx="27" hasCustomPrompt="1"/>
          </p:nvPr>
        </p:nvSpPr>
        <p:spPr>
          <a:xfrm>
            <a:off x="444500"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Forme libre : forme 19">
            <a:extLst>
              <a:ext uri="{FF2B5EF4-FFF2-40B4-BE49-F238E27FC236}">
                <a16:creationId xmlns:a16="http://schemas.microsoft.com/office/drawing/2014/main" id="{F0E5DF53-19FA-9B91-8DBF-495B542127AE}"/>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26" name="Espace réservé du texte 10">
            <a:extLst>
              <a:ext uri="{FF2B5EF4-FFF2-40B4-BE49-F238E27FC236}">
                <a16:creationId xmlns:a16="http://schemas.microsoft.com/office/drawing/2014/main" id="{A73667DC-A97A-4242-9862-D7872F0878F4}"/>
              </a:ext>
            </a:extLst>
          </p:cNvPr>
          <p:cNvSpPr>
            <a:spLocks noGrp="1"/>
          </p:cNvSpPr>
          <p:nvPr>
            <p:ph type="body" sz="quarter" idx="28" hasCustomPrompt="1"/>
          </p:nvPr>
        </p:nvSpPr>
        <p:spPr>
          <a:xfrm>
            <a:off x="3342763"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7" name="Espace réservé du texte 10">
            <a:extLst>
              <a:ext uri="{FF2B5EF4-FFF2-40B4-BE49-F238E27FC236}">
                <a16:creationId xmlns:a16="http://schemas.microsoft.com/office/drawing/2014/main" id="{6049AE01-A97D-D60B-C4A1-C01E1A853ED8}"/>
              </a:ext>
            </a:extLst>
          </p:cNvPr>
          <p:cNvSpPr>
            <a:spLocks noGrp="1"/>
          </p:cNvSpPr>
          <p:nvPr>
            <p:ph type="body" sz="quarter" idx="29" hasCustomPrompt="1"/>
          </p:nvPr>
        </p:nvSpPr>
        <p:spPr>
          <a:xfrm>
            <a:off x="6241026"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8" name="Espace réservé du texte 10">
            <a:extLst>
              <a:ext uri="{FF2B5EF4-FFF2-40B4-BE49-F238E27FC236}">
                <a16:creationId xmlns:a16="http://schemas.microsoft.com/office/drawing/2014/main" id="{5F254848-8797-4CD8-8319-A9C88902689E}"/>
              </a:ext>
            </a:extLst>
          </p:cNvPr>
          <p:cNvSpPr>
            <a:spLocks noGrp="1"/>
          </p:cNvSpPr>
          <p:nvPr>
            <p:ph type="body" sz="quarter" idx="30" hasCustomPrompt="1"/>
          </p:nvPr>
        </p:nvSpPr>
        <p:spPr>
          <a:xfrm>
            <a:off x="9139288"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520701"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520700"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4188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187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552450"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505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04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418809"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1870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3049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6224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3049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D8413B7B-E37E-61E5-20D3-FA3F8E19E9B0}"/>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8BFD2035-7BAB-2373-A603-2324532B685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1969268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iffres 2 lig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192109"/>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147909"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147910"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585131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585131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855472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855472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3" name="Espace réservé du texte 6">
            <a:extLst>
              <a:ext uri="{FF2B5EF4-FFF2-40B4-BE49-F238E27FC236}">
                <a16:creationId xmlns:a16="http://schemas.microsoft.com/office/drawing/2014/main" id="{0634A574-D6EF-310E-89AD-3F0E787C93A7}"/>
              </a:ext>
            </a:extLst>
          </p:cNvPr>
          <p:cNvSpPr>
            <a:spLocks noGrp="1"/>
          </p:cNvSpPr>
          <p:nvPr>
            <p:ph type="body" sz="quarter" idx="23" hasCustomPrompt="1"/>
          </p:nvPr>
        </p:nvSpPr>
        <p:spPr>
          <a:xfrm>
            <a:off x="444500" y="4540926"/>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4" name="Espace réservé du texte 3">
            <a:extLst>
              <a:ext uri="{FF2B5EF4-FFF2-40B4-BE49-F238E27FC236}">
                <a16:creationId xmlns:a16="http://schemas.microsoft.com/office/drawing/2014/main" id="{96C0AF94-167D-8461-8A93-AA3AC5641794}"/>
              </a:ext>
            </a:extLst>
          </p:cNvPr>
          <p:cNvSpPr>
            <a:spLocks noGrp="1"/>
          </p:cNvSpPr>
          <p:nvPr>
            <p:ph type="body" sz="quarter" idx="24" hasCustomPrompt="1"/>
          </p:nvPr>
        </p:nvSpPr>
        <p:spPr>
          <a:xfrm>
            <a:off x="444501"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147909"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147910"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585131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585131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855472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855472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1" name="Espace réservé du texte 32">
            <a:extLst>
              <a:ext uri="{FF2B5EF4-FFF2-40B4-BE49-F238E27FC236}">
                <a16:creationId xmlns:a16="http://schemas.microsoft.com/office/drawing/2014/main" id="{5C3A07E4-1F74-55F7-B99B-4A6CE2D53D46}"/>
              </a:ext>
            </a:extLst>
          </p:cNvPr>
          <p:cNvSpPr>
            <a:spLocks noGrp="1"/>
          </p:cNvSpPr>
          <p:nvPr>
            <p:ph type="body" sz="quarter" idx="31" hasCustomPrompt="1"/>
          </p:nvPr>
        </p:nvSpPr>
        <p:spPr>
          <a:xfrm>
            <a:off x="444500" y="1655487"/>
            <a:ext cx="9144000" cy="463657"/>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
        <p:nvSpPr>
          <p:cNvPr id="32" name="Espace réservé du texte 32">
            <a:extLst>
              <a:ext uri="{FF2B5EF4-FFF2-40B4-BE49-F238E27FC236}">
                <a16:creationId xmlns:a16="http://schemas.microsoft.com/office/drawing/2014/main" id="{6F45F9CF-F5C7-1B01-8D74-6CBF53A6569C}"/>
              </a:ext>
            </a:extLst>
          </p:cNvPr>
          <p:cNvSpPr>
            <a:spLocks noGrp="1"/>
          </p:cNvSpPr>
          <p:nvPr>
            <p:ph type="body" sz="quarter" idx="32" hasCustomPrompt="1"/>
          </p:nvPr>
        </p:nvSpPr>
        <p:spPr>
          <a:xfrm>
            <a:off x="444500" y="4004304"/>
            <a:ext cx="9144000" cy="463657"/>
          </a:xfrm>
        </p:spPr>
        <p:txBody>
          <a:bodyPr lIns="0"/>
          <a:lstStyle>
            <a:lvl1pPr>
              <a:defRPr sz="2000" b="1">
                <a:solidFill>
                  <a:schemeClr val="accent3"/>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5798808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C22A367A-1175-5392-7535-B3D84150F050}"/>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4" name="Image 13">
            <a:extLst>
              <a:ext uri="{FF2B5EF4-FFF2-40B4-BE49-F238E27FC236}">
                <a16:creationId xmlns:a16="http://schemas.microsoft.com/office/drawing/2014/main" id="{1EE11C8B-53A0-6A99-E258-08BC8D93C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11" name="Espace réservé du numéro de diapositive 5">
            <a:extLst>
              <a:ext uri="{FF2B5EF4-FFF2-40B4-BE49-F238E27FC236}">
                <a16:creationId xmlns:a16="http://schemas.microsoft.com/office/drawing/2014/main" id="{87222C73-F504-F1A7-7159-3C374CFA400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29869"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29869"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0" name="Espace réservé pour une image  19">
            <a:extLst>
              <a:ext uri="{FF2B5EF4-FFF2-40B4-BE49-F238E27FC236}">
                <a16:creationId xmlns:a16="http://schemas.microsoft.com/office/drawing/2014/main" id="{6D7E5D9B-2602-4383-7EDA-AB216F0A545E}"/>
              </a:ext>
            </a:extLst>
          </p:cNvPr>
          <p:cNvSpPr>
            <a:spLocks noGrp="1"/>
          </p:cNvSpPr>
          <p:nvPr>
            <p:ph type="pic" sz="quarter" idx="11" hasCustomPrompt="1"/>
          </p:nvPr>
        </p:nvSpPr>
        <p:spPr>
          <a:xfrm>
            <a:off x="6769099" y="377825"/>
            <a:ext cx="4750455" cy="5698608"/>
          </a:xfrm>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tIns="144000" rtlCol="0" anchor="t" anchorCtr="0">
            <a:noAutofit/>
          </a:bodyPr>
          <a:lstStyle>
            <a:lvl1pPr>
              <a:defRPr lang="fr-FR" sz="11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22" name="Graphique 13">
            <a:extLst>
              <a:ext uri="{FF2B5EF4-FFF2-40B4-BE49-F238E27FC236}">
                <a16:creationId xmlns:a16="http://schemas.microsoft.com/office/drawing/2014/main" id="{6E7EF81B-3D19-CEE3-985E-817B0F37B714}"/>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23" name="Graphique 14">
            <a:extLst>
              <a:ext uri="{FF2B5EF4-FFF2-40B4-BE49-F238E27FC236}">
                <a16:creationId xmlns:a16="http://schemas.microsoft.com/office/drawing/2014/main" id="{1BFCF28E-6E9C-B88D-60B3-11DB0F0872C0}"/>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6" name="ZoneTexte 5">
            <a:extLst>
              <a:ext uri="{FF2B5EF4-FFF2-40B4-BE49-F238E27FC236}">
                <a16:creationId xmlns:a16="http://schemas.microsoft.com/office/drawing/2014/main" id="{79820D7B-A1C3-E952-0F2D-0C399591D464}"/>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227494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xte + 2 image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BC060171-3898-F53C-E22D-4D5B7831C7AF}"/>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8" name="Image 17">
            <a:extLst>
              <a:ext uri="{FF2B5EF4-FFF2-40B4-BE49-F238E27FC236}">
                <a16:creationId xmlns:a16="http://schemas.microsoft.com/office/drawing/2014/main" id="{74C6136B-5071-2922-E083-5C7A96B6F9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38232"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38232"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pour une image  14">
            <a:extLst>
              <a:ext uri="{FF2B5EF4-FFF2-40B4-BE49-F238E27FC236}">
                <a16:creationId xmlns:a16="http://schemas.microsoft.com/office/drawing/2014/main" id="{F4C91503-183E-E61C-8EA5-758765E844A0}"/>
              </a:ext>
            </a:extLst>
          </p:cNvPr>
          <p:cNvSpPr>
            <a:spLocks noGrp="1"/>
          </p:cNvSpPr>
          <p:nvPr>
            <p:ph type="pic" sz="quarter" idx="14" hasCustomPrompt="1"/>
          </p:nvPr>
        </p:nvSpPr>
        <p:spPr>
          <a:xfrm>
            <a:off x="6756400" y="371475"/>
            <a:ext cx="4749800" cy="2676525"/>
          </a:xfrm>
          <a:custGeom>
            <a:avLst/>
            <a:gdLst>
              <a:gd name="connsiteX0" fmla="*/ 4592435 w 4749800"/>
              <a:gd name="connsiteY0" fmla="*/ 0 h 2676525"/>
              <a:gd name="connsiteX1" fmla="*/ 4749800 w 4749800"/>
              <a:gd name="connsiteY1" fmla="*/ 0 h 2676525"/>
              <a:gd name="connsiteX2" fmla="*/ 4749800 w 4749800"/>
              <a:gd name="connsiteY2" fmla="*/ 84787 h 2676525"/>
              <a:gd name="connsiteX3" fmla="*/ 0 w 4749800"/>
              <a:gd name="connsiteY3" fmla="*/ 0 h 2676525"/>
              <a:gd name="connsiteX4" fmla="*/ 4131186 w 4749800"/>
              <a:gd name="connsiteY4" fmla="*/ 0 h 2676525"/>
              <a:gd name="connsiteX5" fmla="*/ 4638057 w 4749800"/>
              <a:gd name="connsiteY5" fmla="*/ 265274 h 2676525"/>
              <a:gd name="connsiteX6" fmla="*/ 4094568 w 4749800"/>
              <a:gd name="connsiteY6" fmla="*/ 549579 h 2676525"/>
              <a:gd name="connsiteX7" fmla="*/ 4094568 w 4749800"/>
              <a:gd name="connsiteY7" fmla="*/ 798662 h 2676525"/>
              <a:gd name="connsiteX8" fmla="*/ 4749800 w 4749800"/>
              <a:gd name="connsiteY8" fmla="*/ 445716 h 2676525"/>
              <a:gd name="connsiteX9" fmla="*/ 4749800 w 4749800"/>
              <a:gd name="connsiteY9" fmla="*/ 654071 h 2676525"/>
              <a:gd name="connsiteX10" fmla="*/ 4608195 w 4749800"/>
              <a:gd name="connsiteY10" fmla="*/ 730348 h 2676525"/>
              <a:gd name="connsiteX11" fmla="*/ 4749800 w 4749800"/>
              <a:gd name="connsiteY11" fmla="*/ 806644 h 2676525"/>
              <a:gd name="connsiteX12" fmla="*/ 4749800 w 4749800"/>
              <a:gd name="connsiteY12" fmla="*/ 2676525 h 2676525"/>
              <a:gd name="connsiteX13" fmla="*/ 0 w 4749800"/>
              <a:gd name="connsiteY13" fmla="*/ 2676525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9800" h="2676525">
                <a:moveTo>
                  <a:pt x="4592435" y="0"/>
                </a:moveTo>
                <a:lnTo>
                  <a:pt x="4749800" y="0"/>
                </a:lnTo>
                <a:lnTo>
                  <a:pt x="4749800" y="84787"/>
                </a:lnTo>
                <a:close/>
                <a:moveTo>
                  <a:pt x="0" y="0"/>
                </a:moveTo>
                <a:lnTo>
                  <a:pt x="4131186" y="0"/>
                </a:lnTo>
                <a:lnTo>
                  <a:pt x="4638057" y="265274"/>
                </a:lnTo>
                <a:lnTo>
                  <a:pt x="4094568" y="549579"/>
                </a:lnTo>
                <a:lnTo>
                  <a:pt x="4094568" y="798662"/>
                </a:lnTo>
                <a:lnTo>
                  <a:pt x="4749800" y="445716"/>
                </a:lnTo>
                <a:lnTo>
                  <a:pt x="4749800" y="654071"/>
                </a:lnTo>
                <a:lnTo>
                  <a:pt x="4608195" y="730348"/>
                </a:lnTo>
                <a:lnTo>
                  <a:pt x="4749800" y="806644"/>
                </a:lnTo>
                <a:lnTo>
                  <a:pt x="4749800" y="2676525"/>
                </a:lnTo>
                <a:lnTo>
                  <a:pt x="0" y="2676525"/>
                </a:lnTo>
                <a:close/>
              </a:path>
            </a:pathLst>
          </a:custGeo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3" name="Espace réservé pour une image  10">
            <a:extLst>
              <a:ext uri="{FF2B5EF4-FFF2-40B4-BE49-F238E27FC236}">
                <a16:creationId xmlns:a16="http://schemas.microsoft.com/office/drawing/2014/main" id="{114FA29E-C52B-7A88-805D-9CAAD12767BC}"/>
              </a:ext>
            </a:extLst>
          </p:cNvPr>
          <p:cNvSpPr>
            <a:spLocks noGrp="1"/>
          </p:cNvSpPr>
          <p:nvPr>
            <p:ph type="pic" sz="quarter" idx="15" hasCustomPrompt="1"/>
          </p:nvPr>
        </p:nvSpPr>
        <p:spPr>
          <a:xfrm>
            <a:off x="6756400" y="3614737"/>
            <a:ext cx="4749800" cy="2676525"/>
          </a:xfr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6" name="Graphique 13">
            <a:extLst>
              <a:ext uri="{FF2B5EF4-FFF2-40B4-BE49-F238E27FC236}">
                <a16:creationId xmlns:a16="http://schemas.microsoft.com/office/drawing/2014/main" id="{C396834A-0603-FE4C-9773-A9B7FBA39483}"/>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17" name="Graphique 14">
            <a:extLst>
              <a:ext uri="{FF2B5EF4-FFF2-40B4-BE49-F238E27FC236}">
                <a16:creationId xmlns:a16="http://schemas.microsoft.com/office/drawing/2014/main" id="{0AEF6CD2-F3C4-7E61-0523-116328272BD9}"/>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11" name="Espace réservé du numéro de diapositive 5">
            <a:extLst>
              <a:ext uri="{FF2B5EF4-FFF2-40B4-BE49-F238E27FC236}">
                <a16:creationId xmlns:a16="http://schemas.microsoft.com/office/drawing/2014/main" id="{86FC8DFA-6517-B587-814A-FC388DEA519F}"/>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CE7A3BD3-797C-C245-D3BD-455807A7DC69}"/>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1923815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re + image">
    <p:spTree>
      <p:nvGrpSpPr>
        <p:cNvPr id="1" name=""/>
        <p:cNvGrpSpPr/>
        <p:nvPr/>
      </p:nvGrpSpPr>
      <p:grpSpPr>
        <a:xfrm>
          <a:off x="0" y="0"/>
          <a:ext cx="0" cy="0"/>
          <a:chOff x="0" y="0"/>
          <a:chExt cx="0" cy="0"/>
        </a:xfrm>
      </p:grpSpPr>
      <p:sp>
        <p:nvSpPr>
          <p:cNvPr id="19" name="Forme libre : forme 18">
            <a:extLst>
              <a:ext uri="{FF2B5EF4-FFF2-40B4-BE49-F238E27FC236}">
                <a16:creationId xmlns:a16="http://schemas.microsoft.com/office/drawing/2014/main" id="{D0FDD5E1-9DDD-2653-12C8-B85C7598E112}"/>
              </a:ext>
            </a:extLst>
          </p:cNvPr>
          <p:cNvSpPr/>
          <p:nvPr userDrawn="1"/>
        </p:nvSpPr>
        <p:spPr>
          <a:xfrm>
            <a:off x="7746999" y="0"/>
            <a:ext cx="4445001" cy="6608268"/>
          </a:xfrm>
          <a:custGeom>
            <a:avLst/>
            <a:gdLst>
              <a:gd name="connsiteX0" fmla="*/ 0 w 4445001"/>
              <a:gd name="connsiteY0" fmla="*/ 0 h 6608268"/>
              <a:gd name="connsiteX1" fmla="*/ 3709644 w 4445001"/>
              <a:gd name="connsiteY1" fmla="*/ 0 h 6608268"/>
              <a:gd name="connsiteX2" fmla="*/ 4445001 w 4445001"/>
              <a:gd name="connsiteY2" fmla="*/ 396205 h 6608268"/>
              <a:gd name="connsiteX3" fmla="*/ 4445001 w 4445001"/>
              <a:gd name="connsiteY3" fmla="*/ 4213934 h 6608268"/>
              <a:gd name="connsiteX4" fmla="*/ 0 w 4445001"/>
              <a:gd name="connsiteY4" fmla="*/ 6608268 h 6608268"/>
              <a:gd name="connsiteX5" fmla="*/ 0 w 4445001"/>
              <a:gd name="connsiteY5" fmla="*/ 4598860 h 6608268"/>
              <a:gd name="connsiteX6" fmla="*/ 4384451 w 4445001"/>
              <a:gd name="connsiteY6" fmla="*/ 2305307 h 6608268"/>
              <a:gd name="connsiteX7" fmla="*/ 0 w 4445001"/>
              <a:gd name="connsiteY7" fmla="*/ 10682 h 66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5001" h="6608268">
                <a:moveTo>
                  <a:pt x="0" y="0"/>
                </a:moveTo>
                <a:lnTo>
                  <a:pt x="3709644" y="0"/>
                </a:lnTo>
                <a:lnTo>
                  <a:pt x="4445001" y="396205"/>
                </a:lnTo>
                <a:lnTo>
                  <a:pt x="4445001" y="4213934"/>
                </a:lnTo>
                <a:lnTo>
                  <a:pt x="0" y="6608268"/>
                </a:lnTo>
                <a:lnTo>
                  <a:pt x="0" y="4598860"/>
                </a:lnTo>
                <a:lnTo>
                  <a:pt x="4384451" y="2305307"/>
                </a:lnTo>
                <a:lnTo>
                  <a:pt x="0" y="10682"/>
                </a:lnTo>
                <a:close/>
              </a:path>
            </a:pathLst>
          </a:custGeom>
          <a:solidFill>
            <a:schemeClr val="accent1">
              <a:alpha val="13000"/>
            </a:schemeClr>
          </a:solidFill>
          <a:ln w="1317" cap="flat">
            <a:noFill/>
            <a:prstDash val="solid"/>
            <a:miter/>
          </a:ln>
        </p:spPr>
        <p:txBody>
          <a:bodyPr wrap="square" rtlCol="0" anchor="ctr">
            <a:noAutofit/>
          </a:bodyPr>
          <a:lstStyle/>
          <a:p>
            <a:endParaRPr lang="fr-FR">
              <a:latin typeface="Arial" panose="020B0604020202020204" pitchFamily="34" charset="0"/>
            </a:endParaRPr>
          </a:p>
        </p:txBody>
      </p:sp>
      <p:sp>
        <p:nvSpPr>
          <p:cNvPr id="13" name="Rectangle 12">
            <a:extLst>
              <a:ext uri="{FF2B5EF4-FFF2-40B4-BE49-F238E27FC236}">
                <a16:creationId xmlns:a16="http://schemas.microsoft.com/office/drawing/2014/main" id="{E399AC6E-A1DA-1D60-017C-814C9AB1E102}"/>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11" name="Espace réservé pour une image  10">
            <a:extLst>
              <a:ext uri="{FF2B5EF4-FFF2-40B4-BE49-F238E27FC236}">
                <a16:creationId xmlns:a16="http://schemas.microsoft.com/office/drawing/2014/main" id="{2C31967C-1A93-F504-11BF-AD66BD649FC4}"/>
              </a:ext>
            </a:extLst>
          </p:cNvPr>
          <p:cNvSpPr>
            <a:spLocks noGrp="1"/>
          </p:cNvSpPr>
          <p:nvPr>
            <p:ph type="pic" sz="quarter" idx="14" hasCustomPrompt="1"/>
          </p:nvPr>
        </p:nvSpPr>
        <p:spPr>
          <a:xfrm>
            <a:off x="2327229" y="636682"/>
            <a:ext cx="9178925" cy="5511800"/>
          </a:xfrm>
          <a:solidFill>
            <a:schemeClr val="bg1"/>
          </a:solidFill>
          <a:ln>
            <a:noFill/>
          </a:ln>
          <a:effectLst>
            <a:outerShdw blurRad="520700" dist="12954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lgn="ctr">
              <a:defRPr lang="fr-FR" sz="1100" b="1" i="1" dirty="0">
                <a:solidFill>
                  <a:schemeClr val="bg2">
                    <a:lumMod val="75000"/>
                  </a:schemeClr>
                </a:solidFill>
                <a:latin typeface="Arial" panose="020B0604020202020204" pitchFamily="34" charset="0"/>
              </a:defRPr>
            </a:lvl1pPr>
          </a:lstStyle>
          <a:p>
            <a:pPr lvl="0" algn="ctr">
              <a:lnSpc>
                <a:spcPct val="130000"/>
              </a:lnSpc>
            </a:pPr>
            <a:r>
              <a:rPr lang="fr-FR"/>
              <a:t>Cliquer sur l’icône pour insérer une image </a:t>
            </a:r>
            <a:br>
              <a:rPr lang="fr-FR"/>
            </a:br>
            <a:r>
              <a:rPr lang="fr-FR"/>
              <a:t>Une fois l’image intégrée, merci de la faire passer en arrière plan :</a:t>
            </a:r>
            <a:br>
              <a:rPr lang="fr-FR"/>
            </a:br>
            <a:r>
              <a:rPr lang="fr-FR"/>
              <a:t>Clic droit + arrière plan</a:t>
            </a: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577149" y="853781"/>
            <a:ext cx="2958531" cy="3240699"/>
          </a:xfrm>
          <a:prstGeom prst="snip2DiagRect">
            <a:avLst>
              <a:gd name="adj1" fmla="val 0"/>
              <a:gd name="adj2" fmla="val 7789"/>
            </a:avLst>
          </a:prstGeom>
          <a:solidFill>
            <a:schemeClr val="accent1"/>
          </a:solidFill>
        </p:spPr>
        <p:txBody>
          <a:bodyPr lIns="36000" rIns="36000" anchor="t" anchorCtr="0">
            <a:noAutofit/>
          </a:bodyPr>
          <a:lstStyle>
            <a:lvl1pPr algn="l">
              <a:defRPr sz="2400">
                <a:solidFill>
                  <a:schemeClr val="bg1"/>
                </a:solidFill>
              </a:defRPr>
            </a:lvl1pPr>
          </a:lstStyle>
          <a:p>
            <a:r>
              <a:rPr lang="fr-FR"/>
              <a:t>Titre du slide ou description brève correspondant</a:t>
            </a:r>
            <a:br>
              <a:rPr lang="fr-FR"/>
            </a:br>
            <a:r>
              <a:rPr lang="fr-FR"/>
              <a:t>à l’image</a:t>
            </a:r>
          </a:p>
        </p:txBody>
      </p:sp>
      <p:sp>
        <p:nvSpPr>
          <p:cNvPr id="4" name="ZoneTexte 3">
            <a:extLst>
              <a:ext uri="{FF2B5EF4-FFF2-40B4-BE49-F238E27FC236}">
                <a16:creationId xmlns:a16="http://schemas.microsoft.com/office/drawing/2014/main" id="{24A5E41C-36B2-8765-24DE-9FBF35712D7C}"/>
              </a:ext>
            </a:extLst>
          </p:cNvPr>
          <p:cNvSpPr txBox="1"/>
          <p:nvPr userDrawn="1"/>
        </p:nvSpPr>
        <p:spPr>
          <a:xfrm>
            <a:off x="-1937204" y="0"/>
            <a:ext cx="1843315" cy="1938992"/>
          </a:xfrm>
          <a:prstGeom prst="rect">
            <a:avLst/>
          </a:prstGeom>
          <a:noFill/>
        </p:spPr>
        <p:txBody>
          <a:bodyPr wrap="square" rtlCol="0">
            <a:spAutoFit/>
          </a:bodyPr>
          <a:lstStyle/>
          <a:p>
            <a:pPr marL="0" algn="r" defTabSz="914400" rtl="0" eaLnBrk="1" latinLnBrk="0" hangingPunct="1">
              <a:spcAft>
                <a:spcPts val="600"/>
              </a:spcAft>
            </a:pPr>
            <a:r>
              <a:rPr lang="fr-FR" sz="1100" b="0" kern="1200">
                <a:solidFill>
                  <a:srgbClr val="2E2E2E"/>
                </a:solidFill>
                <a:latin typeface="Arial" panose="020B0604020202020204" pitchFamily="34" charset="0"/>
                <a:ea typeface="+mn-ea"/>
                <a:cs typeface="+mn-cs"/>
              </a:rPr>
              <a:t>Supprimer l’image d’exemple afin d’intégrer une image de la bibliothèque France Active</a:t>
            </a:r>
          </a:p>
          <a:p>
            <a:pPr marL="0" algn="r" defTabSz="914400" rtl="0" eaLnBrk="1" latinLnBrk="0" hangingPunct="1">
              <a:spcAft>
                <a:spcPts val="600"/>
              </a:spcAft>
            </a:pPr>
            <a:endParaRPr lang="fr-FR" sz="1100" b="0" kern="1200">
              <a:solidFill>
                <a:srgbClr val="2E2E2E"/>
              </a:solidFill>
              <a:latin typeface="Arial" panose="020B0604020202020204" pitchFamily="34" charset="0"/>
              <a:ea typeface="+mn-ea"/>
              <a:cs typeface="+mn-cs"/>
            </a:endParaRPr>
          </a:p>
          <a:p>
            <a:pPr marL="0" algn="r" defTabSz="914400" rtl="0" eaLnBrk="1" latinLnBrk="0" hangingPunct="1">
              <a:spcAft>
                <a:spcPts val="600"/>
              </a:spcAft>
            </a:pPr>
            <a:r>
              <a:rPr lang="fr-FR" sz="1100" b="1" kern="1200">
                <a:solidFill>
                  <a:srgbClr val="2E2E2E"/>
                </a:solidFill>
                <a:latin typeface="Arial" panose="020B0604020202020204" pitchFamily="34" charset="0"/>
                <a:ea typeface="+mn-ea"/>
                <a:cs typeface="+mn-cs"/>
              </a:rPr>
              <a:t>Une fois l’image intégrée, merci de la faire passer en arrière plan :</a:t>
            </a:r>
            <a:br>
              <a:rPr lang="fr-FR" sz="1100" b="1" kern="1200">
                <a:solidFill>
                  <a:srgbClr val="2E2E2E"/>
                </a:solidFill>
                <a:latin typeface="Arial" panose="020B0604020202020204" pitchFamily="34" charset="0"/>
                <a:ea typeface="+mn-ea"/>
                <a:cs typeface="+mn-cs"/>
              </a:rPr>
            </a:br>
            <a:r>
              <a:rPr lang="fr-FR" sz="1100" b="1" kern="1200">
                <a:solidFill>
                  <a:srgbClr val="2E2E2E"/>
                </a:solidFill>
                <a:latin typeface="Arial" panose="020B0604020202020204" pitchFamily="34" charset="0"/>
                <a:ea typeface="+mn-ea"/>
                <a:cs typeface="+mn-cs"/>
              </a:rPr>
              <a:t>Clic droit + arrière plan </a:t>
            </a:r>
          </a:p>
        </p:txBody>
      </p:sp>
    </p:spTree>
    <p:extLst>
      <p:ext uri="{BB962C8B-B14F-4D97-AF65-F5344CB8AC3E}">
        <p14:creationId xmlns:p14="http://schemas.microsoft.com/office/powerpoint/2010/main" val="36000704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hrase simple ou citation">
    <p:bg>
      <p:bgPr>
        <a:solidFill>
          <a:schemeClr val="accent1"/>
        </a:solidFill>
        <a:effectLst/>
      </p:bgPr>
    </p:bg>
    <p:spTree>
      <p:nvGrpSpPr>
        <p:cNvPr id="1" name=""/>
        <p:cNvGrpSpPr/>
        <p:nvPr/>
      </p:nvGrpSpPr>
      <p:grpSpPr>
        <a:xfrm>
          <a:off x="0" y="0"/>
          <a:ext cx="0" cy="0"/>
          <a:chOff x="0" y="0"/>
          <a:chExt cx="0" cy="0"/>
        </a:xfrm>
      </p:grpSpPr>
      <p:sp>
        <p:nvSpPr>
          <p:cNvPr id="6" name="Rectangle : avec coin rogné 5">
            <a:extLst>
              <a:ext uri="{FF2B5EF4-FFF2-40B4-BE49-F238E27FC236}">
                <a16:creationId xmlns:a16="http://schemas.microsoft.com/office/drawing/2014/main" id="{98A841C3-BAFE-BB45-4948-DF750E691A2B}"/>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1947333" y="2563870"/>
            <a:ext cx="8297334" cy="1730260"/>
          </a:xfrm>
        </p:spPr>
        <p:txBody>
          <a:bodyPr lIns="0" anchor="ctr" anchorCtr="0">
            <a:noAutofit/>
          </a:bodyPr>
          <a:lstStyle>
            <a:lvl1pPr algn="ctr">
              <a:lnSpc>
                <a:spcPct val="125000"/>
              </a:lnSpc>
              <a:defRPr sz="3200" i="1">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0762851" y="290565"/>
            <a:ext cx="988881" cy="1177167"/>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pic>
        <p:nvPicPr>
          <p:cNvPr id="7" name="Graphique 6">
            <a:extLst>
              <a:ext uri="{FF2B5EF4-FFF2-40B4-BE49-F238E27FC236}">
                <a16:creationId xmlns:a16="http://schemas.microsoft.com/office/drawing/2014/main" id="{4FE90508-30CA-70B3-6D52-1C102EE0E7C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rot="10800000" flipH="1">
            <a:off x="9238" y="-1871134"/>
            <a:ext cx="6543977" cy="7053447"/>
          </a:xfrm>
          <a:prstGeom prst="rect">
            <a:avLst/>
          </a:prstGeom>
        </p:spPr>
      </p:pic>
      <p:sp>
        <p:nvSpPr>
          <p:cNvPr id="4" name="Espace réservé du numéro de diapositive 5">
            <a:extLst>
              <a:ext uri="{FF2B5EF4-FFF2-40B4-BE49-F238E27FC236}">
                <a16:creationId xmlns:a16="http://schemas.microsoft.com/office/drawing/2014/main" id="{5C16BA35-66E5-01FB-E3CA-BFFBB3D82A0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8" name="Image 7">
            <a:extLst>
              <a:ext uri="{FF2B5EF4-FFF2-40B4-BE49-F238E27FC236}">
                <a16:creationId xmlns:a16="http://schemas.microsoft.com/office/drawing/2014/main" id="{C1079B80-5B8D-9FA9-DDC9-51A3AC65650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30725930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xte + graph (fond gri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041B9513-812D-EF72-3D48-9B4A27FB9C62}"/>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EBAB0F55-140B-240E-B5A7-15C89867FE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166285C0-CA60-B545-C1AC-37D107C22822}"/>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2749029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e + graph (fond couleu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E156E104-6BCA-FF34-C5B0-DA53638B7DBA}"/>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47431243-3B79-C424-E85E-F18319A5DBD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2" name="Image 11">
            <a:extLst>
              <a:ext uri="{FF2B5EF4-FFF2-40B4-BE49-F238E27FC236}">
                <a16:creationId xmlns:a16="http://schemas.microsoft.com/office/drawing/2014/main" id="{D2373040-99AB-2727-8C90-48AC63547CE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4282880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e + tableau (fond gri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12637407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e + tableau (fond couleur)">
    <p:bg>
      <p:bgPr>
        <a:solidFill>
          <a:schemeClr val="accent1"/>
        </a:solidFill>
        <a:effectLst/>
      </p:bgPr>
    </p:bg>
    <p:spTree>
      <p:nvGrpSpPr>
        <p:cNvPr id="1" name=""/>
        <p:cNvGrpSpPr/>
        <p:nvPr/>
      </p:nvGrpSpPr>
      <p:grpSpPr>
        <a:xfrm>
          <a:off x="0" y="0"/>
          <a:ext cx="0" cy="0"/>
          <a:chOff x="0" y="0"/>
          <a:chExt cx="0" cy="0"/>
        </a:xfrm>
      </p:grpSpPr>
      <p:sp>
        <p:nvSpPr>
          <p:cNvPr id="6" name="Rectangle : avec coin rogné 5">
            <a:extLst>
              <a:ext uri="{FF2B5EF4-FFF2-40B4-BE49-F238E27FC236}">
                <a16:creationId xmlns:a16="http://schemas.microsoft.com/office/drawing/2014/main" id="{AE709171-6839-3831-F1B8-3E476FB0D673}"/>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0" name="Image 9">
            <a:extLst>
              <a:ext uri="{FF2B5EF4-FFF2-40B4-BE49-F238E27FC236}">
                <a16:creationId xmlns:a16="http://schemas.microsoft.com/office/drawing/2014/main" id="{F74374B0-FFCC-D8B2-074A-4C4882C28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3" name="Forme libre : forme 2">
            <a:extLst>
              <a:ext uri="{FF2B5EF4-FFF2-40B4-BE49-F238E27FC236}">
                <a16:creationId xmlns:a16="http://schemas.microsoft.com/office/drawing/2014/main" id="{274458A2-6909-7188-80C4-431E6650A3F9}"/>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bg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pic>
        <p:nvPicPr>
          <p:cNvPr id="5" name="Image 4">
            <a:extLst>
              <a:ext uri="{FF2B5EF4-FFF2-40B4-BE49-F238E27FC236}">
                <a16:creationId xmlns:a16="http://schemas.microsoft.com/office/drawing/2014/main" id="{079A0ECF-F553-1C11-6AFB-02C64200E17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E1FBB17E-1CAA-2E3B-9CCF-42E46D408C8B}"/>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1759757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oc emphase + chiffres (2 lignes)">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3"/>
          </a:solidFill>
        </p:spPr>
        <p:txBody>
          <a:bodyPr/>
          <a:lstStyle>
            <a:lvl1pPr>
              <a:defRPr sz="100">
                <a:solidFill>
                  <a:schemeClr val="accent3"/>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5" name="Espace réservé du texte 32">
            <a:extLst>
              <a:ext uri="{FF2B5EF4-FFF2-40B4-BE49-F238E27FC236}">
                <a16:creationId xmlns:a16="http://schemas.microsoft.com/office/drawing/2014/main" id="{1FA8BA7F-8AE0-3665-F465-95D45B622015}"/>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36" name="Espace réservé du texte 32">
            <a:extLst>
              <a:ext uri="{FF2B5EF4-FFF2-40B4-BE49-F238E27FC236}">
                <a16:creationId xmlns:a16="http://schemas.microsoft.com/office/drawing/2014/main" id="{8836A735-7B15-E1B0-5D98-FE85E32F9840}"/>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3500246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oc emphase + chiffres (2 lignes) (2))">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2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2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2"/>
          </a:solidFill>
        </p:spPr>
        <p:txBody>
          <a:bodyPr/>
          <a:lstStyle>
            <a:lvl1pPr>
              <a:defRPr sz="100">
                <a:solidFill>
                  <a:schemeClr val="accent1"/>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2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 name="Espace réservé du texte 32">
            <a:extLst>
              <a:ext uri="{FF2B5EF4-FFF2-40B4-BE49-F238E27FC236}">
                <a16:creationId xmlns:a16="http://schemas.microsoft.com/office/drawing/2014/main" id="{19C2C0C0-11D9-3B0F-DF42-75601FE84E00}"/>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5" name="Espace réservé du texte 32">
            <a:extLst>
              <a:ext uri="{FF2B5EF4-FFF2-40B4-BE49-F238E27FC236}">
                <a16:creationId xmlns:a16="http://schemas.microsoft.com/office/drawing/2014/main" id="{F433AF97-8E53-9B90-D1E3-299B3F8AF4D2}"/>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837803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e + bloc chiffr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hasCustomPrompt="1"/>
          </p:nvPr>
        </p:nvSpPr>
        <p:spPr>
          <a:xfrm>
            <a:off x="7752085" y="28363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4" y="3850738"/>
            <a:ext cx="3636000" cy="36000"/>
          </a:xfrm>
          <a:solidFill>
            <a:schemeClr val="bg1"/>
          </a:solidFill>
        </p:spPr>
        <p:txBody>
          <a:bodyPr/>
          <a:lstStyle>
            <a:lvl1pPr>
              <a:lnSpc>
                <a:spcPct val="100000"/>
              </a:lnSpc>
              <a:spcAft>
                <a:spcPts val="0"/>
              </a:spcAft>
              <a:defRPr sz="100"/>
            </a:lvl1pPr>
          </a:lstStyle>
          <a:p>
            <a:pPr lvl="0"/>
            <a:r>
              <a:rPr lang="fr-FR"/>
              <a:t>.</a:t>
            </a:r>
          </a:p>
        </p:txBody>
      </p:sp>
      <p:sp>
        <p:nvSpPr>
          <p:cNvPr id="17" name="Espace réservé du texte 4">
            <a:extLst>
              <a:ext uri="{FF2B5EF4-FFF2-40B4-BE49-F238E27FC236}">
                <a16:creationId xmlns:a16="http://schemas.microsoft.com/office/drawing/2014/main" id="{ABA21C25-D937-3C52-093E-C7E66F6B084B}"/>
              </a:ext>
            </a:extLst>
          </p:cNvPr>
          <p:cNvSpPr>
            <a:spLocks noGrp="1"/>
          </p:cNvSpPr>
          <p:nvPr>
            <p:ph type="body" sz="quarter" idx="19" hasCustomPrompt="1"/>
          </p:nvPr>
        </p:nvSpPr>
        <p:spPr>
          <a:xfrm>
            <a:off x="7752085" y="49826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20">
            <a:extLst>
              <a:ext uri="{FF2B5EF4-FFF2-40B4-BE49-F238E27FC236}">
                <a16:creationId xmlns:a16="http://schemas.microsoft.com/office/drawing/2014/main" id="{03CE4045-416B-14F6-4980-1B4D1D9DE247}"/>
              </a:ext>
            </a:extLst>
          </p:cNvPr>
          <p:cNvSpPr>
            <a:spLocks noGrp="1"/>
          </p:cNvSpPr>
          <p:nvPr>
            <p:ph type="body" sz="quarter" idx="20" hasCustomPrompt="1"/>
          </p:nvPr>
        </p:nvSpPr>
        <p:spPr>
          <a:xfrm>
            <a:off x="7752085" y="2074753"/>
            <a:ext cx="2098036" cy="436880"/>
          </a:xfrm>
        </p:spPr>
        <p:txBody>
          <a:bodyPr lIns="0" anchor="ctr" anchorCtr="0"/>
          <a:lstStyle>
            <a:lvl1pPr>
              <a:defRPr sz="7200" b="1">
                <a:solidFill>
                  <a:schemeClr val="bg1"/>
                </a:solidFill>
                <a:latin typeface="+mj-lt"/>
              </a:defRPr>
            </a:lvl1pPr>
          </a:lstStyle>
          <a:p>
            <a:pPr lvl="0"/>
            <a:r>
              <a:rPr lang="fr-FR"/>
              <a:t>00%</a:t>
            </a:r>
          </a:p>
        </p:txBody>
      </p:sp>
      <p:sp>
        <p:nvSpPr>
          <p:cNvPr id="22" name="Espace réservé du texte 20">
            <a:extLst>
              <a:ext uri="{FF2B5EF4-FFF2-40B4-BE49-F238E27FC236}">
                <a16:creationId xmlns:a16="http://schemas.microsoft.com/office/drawing/2014/main" id="{26E64564-A681-DF41-BB61-3B81ED19E208}"/>
              </a:ext>
            </a:extLst>
          </p:cNvPr>
          <p:cNvSpPr>
            <a:spLocks noGrp="1"/>
          </p:cNvSpPr>
          <p:nvPr>
            <p:ph type="body" sz="quarter" idx="21" hasCustomPrompt="1"/>
          </p:nvPr>
        </p:nvSpPr>
        <p:spPr>
          <a:xfrm>
            <a:off x="7752085" y="4254073"/>
            <a:ext cx="2098036" cy="436880"/>
          </a:xfrm>
        </p:spPr>
        <p:txBody>
          <a:bodyPr lIns="0" anchor="ctr" anchorCtr="0"/>
          <a:lstStyle>
            <a:lvl1pPr>
              <a:defRPr sz="7200" b="1">
                <a:solidFill>
                  <a:schemeClr val="bg1"/>
                </a:solidFill>
                <a:latin typeface="+mj-lt"/>
              </a:defRPr>
            </a:lvl1pPr>
          </a:lstStyle>
          <a:p>
            <a:pPr lvl="0"/>
            <a:r>
              <a:rPr lang="fr-FR"/>
              <a:t>00%</a:t>
            </a:r>
          </a:p>
        </p:txBody>
      </p:sp>
    </p:spTree>
    <p:extLst>
      <p:ext uri="{BB962C8B-B14F-4D97-AF65-F5344CB8AC3E}">
        <p14:creationId xmlns:p14="http://schemas.microsoft.com/office/powerpoint/2010/main" val="4042492246"/>
      </p:ext>
    </p:extLst>
  </p:cSld>
  <p:clrMapOvr>
    <a:masterClrMapping/>
  </p:clrMapOvr>
  <p:extLst>
    <p:ext uri="{DCECCB84-F9BA-43D5-87BE-67443E8EF086}">
      <p15:sldGuideLst xmlns:p15="http://schemas.microsoft.com/office/powerpoint/2012/main">
        <p15:guide id="1" orient="horz" pos="2523"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eau + chiffre sur demi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7BEB5A-7C74-AC36-9F6C-D983F56CB8F8}"/>
              </a:ext>
            </a:extLst>
          </p:cNvPr>
          <p:cNvSpPr/>
          <p:nvPr userDrawn="1"/>
        </p:nvSpPr>
        <p:spPr>
          <a:xfrm>
            <a:off x="0" y="3429000"/>
            <a:ext cx="12192000" cy="3429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5161" y="1655487"/>
            <a:ext cx="10753725" cy="440013"/>
          </a:xfrm>
        </p:spPr>
        <p:txBody>
          <a:bodyPr lIns="0"/>
          <a:lstStyle>
            <a:lvl1pPr>
              <a:defRPr/>
            </a:lvl1pPr>
            <a:lvl2pPr>
              <a:defRPr>
                <a:solidFill>
                  <a:schemeClr val="accent3"/>
                </a:solidFill>
              </a:defRPr>
            </a:lvl2pPr>
            <a:lvl3pPr>
              <a:defRPr/>
            </a:lvl3pPr>
            <a:lvl4pPr>
              <a:defRPr/>
            </a:lvl4pPr>
          </a:lstStyle>
          <a:p>
            <a:pPr lvl="1"/>
            <a:r>
              <a:rPr lang="fr-FR"/>
              <a:t>Titre du bloc </a:t>
            </a:r>
            <a:r>
              <a:rPr lang="fr-FR" err="1"/>
              <a:t>lorem</a:t>
            </a:r>
            <a:r>
              <a:rPr lang="fr-FR"/>
              <a:t> ipsum </a:t>
            </a:r>
            <a:r>
              <a:rPr lang="fr-FR" err="1"/>
              <a:t>dolor</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3668436"/>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3" name="Espace réservé du texte 3">
            <a:extLst>
              <a:ext uri="{FF2B5EF4-FFF2-40B4-BE49-F238E27FC236}">
                <a16:creationId xmlns:a16="http://schemas.microsoft.com/office/drawing/2014/main" id="{998D471E-BB5B-F8E0-F24F-31A76B53AAC8}"/>
              </a:ext>
            </a:extLst>
          </p:cNvPr>
          <p:cNvSpPr>
            <a:spLocks noGrp="1"/>
          </p:cNvSpPr>
          <p:nvPr>
            <p:ph type="body" sz="quarter" idx="23" hasCustomPrompt="1"/>
          </p:nvPr>
        </p:nvSpPr>
        <p:spPr>
          <a:xfrm>
            <a:off x="444500" y="2177911"/>
            <a:ext cx="10753725" cy="914540"/>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4" name="Rectangle : avec coin rogné 23">
            <a:extLst>
              <a:ext uri="{FF2B5EF4-FFF2-40B4-BE49-F238E27FC236}">
                <a16:creationId xmlns:a16="http://schemas.microsoft.com/office/drawing/2014/main" id="{CFF48611-FE2E-BA3F-6F4B-8957BB7EFCFE}"/>
              </a:ext>
            </a:extLst>
          </p:cNvPr>
          <p:cNvSpPr/>
          <p:nvPr userDrawn="1"/>
        </p:nvSpPr>
        <p:spPr>
          <a:xfrm flipH="1">
            <a:off x="8275320" y="6415343"/>
            <a:ext cx="3916680"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2" name="Image 11">
            <a:extLst>
              <a:ext uri="{FF2B5EF4-FFF2-40B4-BE49-F238E27FC236}">
                <a16:creationId xmlns:a16="http://schemas.microsoft.com/office/drawing/2014/main" id="{C353E8D7-A8B2-FB31-EFC9-54D5575975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99360" y="6496998"/>
            <a:ext cx="3612323" cy="282397"/>
          </a:xfrm>
          <a:prstGeom prst="rect">
            <a:avLst/>
          </a:prstGeom>
        </p:spPr>
      </p:pic>
    </p:spTree>
    <p:extLst>
      <p:ext uri="{BB962C8B-B14F-4D97-AF65-F5344CB8AC3E}">
        <p14:creationId xmlns:p14="http://schemas.microsoft.com/office/powerpoint/2010/main" val="32862791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 bloc &quot;à retenir&quot;">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752111" y="1905000"/>
            <a:ext cx="3831885" cy="436880"/>
          </a:xfrm>
        </p:spPr>
        <p:txBody>
          <a:bodyPr lIns="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752085" y="2590308"/>
            <a:ext cx="3831885" cy="3256772"/>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400">
                <a:solidFill>
                  <a:schemeClr val="bg1"/>
                </a:solidFill>
              </a:defRPr>
            </a:lvl3pPr>
            <a:lvl4pPr>
              <a:buClr>
                <a:schemeClr val="bg1"/>
              </a:buClr>
              <a:defRPr sz="1400">
                <a:solidFill>
                  <a:schemeClr val="bg1"/>
                </a:solidFill>
              </a:defRPr>
            </a:lvl4pPr>
            <a:lvl5pPr>
              <a:buClr>
                <a:schemeClr val="bg1"/>
              </a:buCl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5" y="24136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42043547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ocs texte x2">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p:nvPr>
        </p:nvSpPr>
        <p:spPr>
          <a:xfrm>
            <a:off x="6425294"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353853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635"/>
            <a:ext cx="3548380" cy="1997392"/>
          </a:xfrm>
          <a:prstGeom prst="snip2DiagRect">
            <a:avLst>
              <a:gd name="adj1" fmla="val 6530"/>
              <a:gd name="adj2" fmla="val 0"/>
            </a:avLst>
          </a:prstGeom>
          <a:solidFill>
            <a:schemeClr val="accent2"/>
          </a:solidFill>
        </p:spPr>
        <p:txBody>
          <a:bodyPr/>
          <a:lstStyle>
            <a:lvl1pPr>
              <a:defRPr>
                <a:solidFill>
                  <a:schemeClr val="accent2"/>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469937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 bloc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691046"/>
            <a:ext cx="10753725" cy="3273425"/>
          </a:xfrm>
        </p:spPr>
        <p:txBody>
          <a:bodyPr lIns="0"/>
          <a:lstStyle>
            <a:lvl1pPr>
              <a:defRPr sz="1600"/>
            </a:lvl1pPr>
            <a:lvl2pPr>
              <a:spcAft>
                <a:spcPts val="900"/>
              </a:spcAft>
              <a:defRPr/>
            </a:lvl2pPr>
            <a:lvl3pPr>
              <a:defRPr sz="1600"/>
            </a:lvl3pPr>
            <a:lvl4pPr>
              <a:defRPr sz="1600"/>
            </a:lvl4pPr>
            <a:lvl5pPr>
              <a:defRPr sz="1600"/>
            </a:lvl5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 </a:t>
            </a:r>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r>
              <a:rPr lang="fr-FR"/>
              <a:t> 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a:p>
            <a:pPr lvl="3"/>
            <a:r>
              <a:rPr lang="fr-FR"/>
              <a:t>Quo </a:t>
            </a:r>
            <a:r>
              <a:rPr lang="fr-FR" err="1"/>
              <a:t>cognito</a:t>
            </a:r>
            <a:r>
              <a:rPr lang="fr-FR"/>
              <a:t> </a:t>
            </a:r>
            <a:r>
              <a:rPr lang="fr-FR" err="1"/>
              <a:t>Constantius</a:t>
            </a:r>
            <a:r>
              <a:rPr lang="fr-FR"/>
              <a:t> ultra </a:t>
            </a:r>
            <a:r>
              <a:rPr lang="fr-FR" err="1"/>
              <a:t>mortalem</a:t>
            </a:r>
            <a:r>
              <a:rPr lang="fr-FR"/>
              <a:t> </a:t>
            </a:r>
            <a:r>
              <a:rPr lang="fr-FR" err="1"/>
              <a:t>modum</a:t>
            </a:r>
            <a:r>
              <a:rPr lang="fr-FR"/>
              <a:t> </a:t>
            </a:r>
            <a:r>
              <a:rPr lang="fr-FR" err="1"/>
              <a:t>exarsit</a:t>
            </a:r>
            <a:r>
              <a:rPr lang="fr-FR"/>
              <a:t> </a:t>
            </a:r>
            <a:r>
              <a:rPr lang="fr-FR" err="1"/>
              <a:t>ac</a:t>
            </a:r>
            <a:r>
              <a:rPr lang="fr-FR"/>
              <a:t> </a:t>
            </a:r>
            <a:r>
              <a:rPr lang="fr-FR" err="1"/>
              <a:t>nequo</a:t>
            </a:r>
            <a:r>
              <a:rPr lang="fr-FR"/>
              <a:t> </a:t>
            </a:r>
            <a:r>
              <a:rPr lang="fr-FR" err="1"/>
              <a:t>casu</a:t>
            </a:r>
            <a:r>
              <a:rPr lang="fr-FR"/>
              <a:t> idem Gallus de </a:t>
            </a:r>
            <a:r>
              <a:rPr lang="fr-FR" err="1"/>
              <a:t>futuris</a:t>
            </a:r>
            <a:r>
              <a:rPr lang="fr-FR"/>
              <a:t> </a:t>
            </a:r>
            <a:r>
              <a:rPr lang="fr-FR" err="1"/>
              <a:t>incertus</a:t>
            </a:r>
            <a:r>
              <a:rPr lang="fr-FR"/>
              <a:t> </a:t>
            </a:r>
            <a:r>
              <a:rPr lang="fr-FR" err="1"/>
              <a:t>agitare</a:t>
            </a:r>
            <a:r>
              <a:rPr lang="fr-FR"/>
              <a:t>.</a:t>
            </a:r>
          </a:p>
          <a:p>
            <a:pPr lvl="4"/>
            <a:r>
              <a:rPr lang="fr-FR" err="1"/>
              <a:t>Quaedam</a:t>
            </a:r>
            <a:r>
              <a:rPr lang="fr-FR"/>
              <a:t> </a:t>
            </a:r>
            <a:r>
              <a:rPr lang="fr-FR" err="1"/>
              <a:t>conducentia</a:t>
            </a:r>
            <a:r>
              <a:rPr lang="fr-FR"/>
              <a:t> </a:t>
            </a:r>
            <a:r>
              <a:rPr lang="fr-FR" err="1"/>
              <a:t>saluti</a:t>
            </a:r>
            <a:r>
              <a:rPr lang="fr-FR"/>
              <a:t> </a:t>
            </a:r>
            <a:r>
              <a:rPr lang="fr-FR" err="1"/>
              <a:t>suae</a:t>
            </a:r>
            <a:r>
              <a:rPr lang="fr-FR"/>
              <a:t> per </a:t>
            </a:r>
            <a:r>
              <a:rPr lang="fr-FR" err="1"/>
              <a:t>itinera</a:t>
            </a:r>
            <a:r>
              <a:rPr lang="fr-FR"/>
              <a:t> </a:t>
            </a:r>
            <a:r>
              <a:rPr lang="fr-FR" err="1"/>
              <a:t>conaretur</a:t>
            </a:r>
            <a:r>
              <a:rPr lang="fr-FR"/>
              <a:t>, </a:t>
            </a:r>
            <a:r>
              <a:rPr lang="fr-FR" err="1"/>
              <a:t>remoti</a:t>
            </a:r>
            <a:r>
              <a:rPr lang="fr-FR"/>
              <a:t> </a:t>
            </a:r>
            <a:r>
              <a:rPr lang="fr-FR" err="1"/>
              <a:t>sunt</a:t>
            </a:r>
            <a:r>
              <a:rPr lang="fr-FR"/>
              <a:t> </a:t>
            </a:r>
            <a:r>
              <a:rPr lang="fr-FR" err="1"/>
              <a:t>omnes</a:t>
            </a:r>
            <a:r>
              <a:rPr lang="fr-FR"/>
              <a:t> de </a:t>
            </a:r>
            <a:r>
              <a:rPr lang="fr-FR" err="1"/>
              <a:t>industria</a:t>
            </a:r>
            <a:r>
              <a:rPr lang="fr-FR"/>
              <a:t> milites agentes in </a:t>
            </a:r>
            <a:r>
              <a:rPr lang="fr-FR" err="1"/>
              <a:t>civitatibus</a:t>
            </a:r>
            <a:r>
              <a:rPr lang="fr-FR"/>
              <a:t> </a:t>
            </a:r>
            <a:r>
              <a:rPr lang="fr-FR" err="1"/>
              <a:t>perviis</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2756354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2)">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3"/>
          </a:solidFill>
        </p:spPr>
        <p:txBody>
          <a:bodyPr/>
          <a:lstStyle>
            <a:lvl1pPr>
              <a:defRPr>
                <a:solidFill>
                  <a:schemeClr val="accent3"/>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18011376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3)">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4"/>
          </a:solidFill>
        </p:spPr>
        <p:txBody>
          <a:bodyPr/>
          <a:lstStyle>
            <a:lvl1pPr>
              <a:defRPr>
                <a:solidFill>
                  <a:schemeClr val="accent4"/>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29237903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txte + infos important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1" y="4140834"/>
            <a:ext cx="11307762" cy="2158366"/>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11298288" cy="237803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24410" y="4148794"/>
            <a:ext cx="8160510" cy="453686"/>
          </a:xfrm>
        </p:spPr>
        <p:txBody>
          <a:bodyPr lIns="0"/>
          <a:lstStyle>
            <a:lvl1pPr>
              <a:defRPr>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du bloc conclusion ou infos importantes 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24384" y="4687348"/>
            <a:ext cx="10685250" cy="1631806"/>
          </a:xfrm>
        </p:spPr>
        <p:txBody>
          <a:bodyPr lIns="0"/>
          <a:lstStyle>
            <a:lvl1pPr>
              <a:defRPr sz="12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spcBef>
                <a:spcPts val="0"/>
              </a:spcBef>
              <a:buClr>
                <a:schemeClr val="bg1"/>
              </a:buClr>
              <a:defRPr sz="11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24384" y="46224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33888713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o + texte 3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447280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85011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450455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85328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4472807"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8501114"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3" name="ZoneTexte 2">
            <a:extLst>
              <a:ext uri="{FF2B5EF4-FFF2-40B4-BE49-F238E27FC236}">
                <a16:creationId xmlns:a16="http://schemas.microsoft.com/office/drawing/2014/main" id="{8AE61C44-6A59-734A-2351-EB97C47636B4}"/>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29488095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o + texte 4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20FAE4E6-4184-BEC3-8BB3-44011E1CD59B}"/>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7916978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3"/>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4"/>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solidFill>
                  <a:schemeClr val="accent3"/>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solidFill>
                  <a:schemeClr val="accent4"/>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2"/>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solidFill>
                  <a:schemeClr val="accent2"/>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B8496EDB-1397-9C83-09C7-F956BEAF96D3}"/>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19841755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o + texte 3 colonnes (fond uni)">
    <p:bg>
      <p:bgPr>
        <a:solidFill>
          <a:schemeClr val="accent1"/>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CB27BD38-75D6-CC56-8B61-253F87F7B1A3}"/>
              </a:ext>
            </a:extLst>
          </p:cNvPr>
          <p:cNvSpPr>
            <a:spLocks noGrp="1"/>
          </p:cNvSpPr>
          <p:nvPr>
            <p:ph type="body" sz="quarter" idx="24" hasCustomPrompt="1"/>
          </p:nvPr>
        </p:nvSpPr>
        <p:spPr>
          <a:xfrm>
            <a:off x="444500"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16" name="Espace réservé du texte 10">
            <a:extLst>
              <a:ext uri="{FF2B5EF4-FFF2-40B4-BE49-F238E27FC236}">
                <a16:creationId xmlns:a16="http://schemas.microsoft.com/office/drawing/2014/main" id="{3B4CA742-DB5E-CCAE-8DC6-A84C5FB397E8}"/>
              </a:ext>
            </a:extLst>
          </p:cNvPr>
          <p:cNvSpPr>
            <a:spLocks noGrp="1"/>
          </p:cNvSpPr>
          <p:nvPr>
            <p:ph type="body" sz="quarter" idx="25" hasCustomPrompt="1"/>
          </p:nvPr>
        </p:nvSpPr>
        <p:spPr>
          <a:xfrm>
            <a:off x="4415996"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Espace réservé du texte 10">
            <a:extLst>
              <a:ext uri="{FF2B5EF4-FFF2-40B4-BE49-F238E27FC236}">
                <a16:creationId xmlns:a16="http://schemas.microsoft.com/office/drawing/2014/main" id="{4539CF42-2602-D33B-8D05-9D57036B32DD}"/>
              </a:ext>
            </a:extLst>
          </p:cNvPr>
          <p:cNvSpPr>
            <a:spLocks noGrp="1"/>
          </p:cNvSpPr>
          <p:nvPr>
            <p:ph type="body" sz="quarter" idx="26" hasCustomPrompt="1"/>
          </p:nvPr>
        </p:nvSpPr>
        <p:spPr>
          <a:xfrm>
            <a:off x="8387492"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3" name="Forme libre : forme 2">
            <a:extLst>
              <a:ext uri="{FF2B5EF4-FFF2-40B4-BE49-F238E27FC236}">
                <a16:creationId xmlns:a16="http://schemas.microsoft.com/office/drawing/2014/main" id="{30DDF638-6BB8-85AE-F939-DB4DDFACB31A}"/>
              </a:ext>
            </a:extLst>
          </p:cNvPr>
          <p:cNvSpPr/>
          <p:nvPr/>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userDrawn="1">
            <p:ph type="body" sz="quarter" idx="13" hasCustomPrompt="1"/>
          </p:nvPr>
        </p:nvSpPr>
        <p:spPr>
          <a:xfrm>
            <a:off x="533401" y="263203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userDrawn="1">
            <p:ph type="body" sz="quarter" idx="16" hasCustomPrompt="1"/>
          </p:nvPr>
        </p:nvSpPr>
        <p:spPr>
          <a:xfrm>
            <a:off x="533400" y="1762841"/>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userDrawn="1">
            <p:ph type="body" sz="quarter" idx="17" hasCustomPrompt="1"/>
          </p:nvPr>
        </p:nvSpPr>
        <p:spPr>
          <a:xfrm>
            <a:off x="4513743" y="17660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userDrawn="1">
            <p:ph type="body" sz="quarter" idx="18" hasCustomPrompt="1"/>
          </p:nvPr>
        </p:nvSpPr>
        <p:spPr>
          <a:xfrm>
            <a:off x="8494085" y="1769191"/>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userDrawn="1">
            <p:ph type="pic" sz="quarter" idx="19" hasCustomPrompt="1"/>
          </p:nvPr>
        </p:nvSpPr>
        <p:spPr>
          <a:xfrm>
            <a:off x="565150" y="179383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userDrawn="1">
            <p:ph type="pic" sz="quarter" idx="20" hasCustomPrompt="1"/>
          </p:nvPr>
        </p:nvSpPr>
        <p:spPr>
          <a:xfrm>
            <a:off x="4545493" y="17970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userDrawn="1">
            <p:ph type="pic" sz="quarter" idx="21" hasCustomPrompt="1"/>
          </p:nvPr>
        </p:nvSpPr>
        <p:spPr>
          <a:xfrm>
            <a:off x="8525835" y="180018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userDrawn="1">
            <p:ph type="body" sz="quarter" idx="22" hasCustomPrompt="1"/>
          </p:nvPr>
        </p:nvSpPr>
        <p:spPr>
          <a:xfrm>
            <a:off x="4513743" y="2635249"/>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userDrawn="1">
            <p:ph type="body" sz="quarter" idx="23" hasCustomPrompt="1"/>
          </p:nvPr>
        </p:nvSpPr>
        <p:spPr>
          <a:xfrm>
            <a:off x="8494085" y="263838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pic>
        <p:nvPicPr>
          <p:cNvPr id="26" name="Image 25">
            <a:extLst>
              <a:ext uri="{FF2B5EF4-FFF2-40B4-BE49-F238E27FC236}">
                <a16:creationId xmlns:a16="http://schemas.microsoft.com/office/drawing/2014/main" id="{EE7F36F6-3323-7159-6B3E-373E2E99426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4" name="Rectangle : avec coin rogné 3">
            <a:extLst>
              <a:ext uri="{FF2B5EF4-FFF2-40B4-BE49-F238E27FC236}">
                <a16:creationId xmlns:a16="http://schemas.microsoft.com/office/drawing/2014/main" id="{BA6DB70A-DC16-3AE2-EFC9-C1AFFE94C233}"/>
              </a:ext>
            </a:extLst>
          </p:cNvPr>
          <p:cNvSpPr/>
          <p:nvPr userDrawn="1"/>
        </p:nvSpPr>
        <p:spPr>
          <a:xfrm flipH="1">
            <a:off x="7543800" y="6335253"/>
            <a:ext cx="4648200"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7" name="Espace réservé du numéro de diapositive 5">
            <a:extLst>
              <a:ext uri="{FF2B5EF4-FFF2-40B4-BE49-F238E27FC236}">
                <a16:creationId xmlns:a16="http://schemas.microsoft.com/office/drawing/2014/main" id="{99729D94-4D3E-C0DB-CEC6-095EB225B5A7}"/>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6DF09CAC-33BD-001D-81D6-1FA506C1306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pic>
        <p:nvPicPr>
          <p:cNvPr id="9" name="Image 8">
            <a:extLst>
              <a:ext uri="{FF2B5EF4-FFF2-40B4-BE49-F238E27FC236}">
                <a16:creationId xmlns:a16="http://schemas.microsoft.com/office/drawing/2014/main" id="{94B3009D-47EF-9BC8-BFC6-EC5A9E3295D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Tree>
    <p:extLst>
      <p:ext uri="{BB962C8B-B14F-4D97-AF65-F5344CB8AC3E}">
        <p14:creationId xmlns:p14="http://schemas.microsoft.com/office/powerpoint/2010/main" val="25797871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o + texte 4 colonnes (fond uni)">
    <p:bg>
      <p:bgPr>
        <a:solidFill>
          <a:schemeClr val="accent1"/>
        </a:solidFill>
        <a:effectLst/>
      </p:bgPr>
    </p:bg>
    <p:spTree>
      <p:nvGrpSpPr>
        <p:cNvPr id="1" name=""/>
        <p:cNvGrpSpPr/>
        <p:nvPr/>
      </p:nvGrpSpPr>
      <p:grpSpPr>
        <a:xfrm>
          <a:off x="0" y="0"/>
          <a:ext cx="0" cy="0"/>
          <a:chOff x="0" y="0"/>
          <a:chExt cx="0" cy="0"/>
        </a:xfrm>
      </p:grpSpPr>
      <p:sp>
        <p:nvSpPr>
          <p:cNvPr id="10" name="Rectangle : avec coin rogné 9">
            <a:extLst>
              <a:ext uri="{FF2B5EF4-FFF2-40B4-BE49-F238E27FC236}">
                <a16:creationId xmlns:a16="http://schemas.microsoft.com/office/drawing/2014/main" id="{2F148E8E-A1CA-5424-6DDD-960C170D171E}"/>
              </a:ext>
            </a:extLst>
          </p:cNvPr>
          <p:cNvSpPr/>
          <p:nvPr userDrawn="1"/>
        </p:nvSpPr>
        <p:spPr>
          <a:xfrm flipH="1">
            <a:off x="7543800" y="6335253"/>
            <a:ext cx="4648200"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6" name="Espace réservé du texte 10">
            <a:extLst>
              <a:ext uri="{FF2B5EF4-FFF2-40B4-BE49-F238E27FC236}">
                <a16:creationId xmlns:a16="http://schemas.microsoft.com/office/drawing/2014/main" id="{E4D87A86-16F7-B01E-A8AC-BCC4884B5962}"/>
              </a:ext>
            </a:extLst>
          </p:cNvPr>
          <p:cNvSpPr>
            <a:spLocks noGrp="1"/>
          </p:cNvSpPr>
          <p:nvPr>
            <p:ph type="body" sz="quarter" idx="27" hasCustomPrompt="1"/>
          </p:nvPr>
        </p:nvSpPr>
        <p:spPr>
          <a:xfrm>
            <a:off x="444500"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Forme libre : forme 19">
            <a:extLst>
              <a:ext uri="{FF2B5EF4-FFF2-40B4-BE49-F238E27FC236}">
                <a16:creationId xmlns:a16="http://schemas.microsoft.com/office/drawing/2014/main" id="{F0E5DF53-19FA-9B91-8DBF-495B542127AE}"/>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sp>
        <p:nvSpPr>
          <p:cNvPr id="26" name="Espace réservé du texte 10">
            <a:extLst>
              <a:ext uri="{FF2B5EF4-FFF2-40B4-BE49-F238E27FC236}">
                <a16:creationId xmlns:a16="http://schemas.microsoft.com/office/drawing/2014/main" id="{A73667DC-A97A-4242-9862-D7872F0878F4}"/>
              </a:ext>
            </a:extLst>
          </p:cNvPr>
          <p:cNvSpPr>
            <a:spLocks noGrp="1"/>
          </p:cNvSpPr>
          <p:nvPr>
            <p:ph type="body" sz="quarter" idx="28" hasCustomPrompt="1"/>
          </p:nvPr>
        </p:nvSpPr>
        <p:spPr>
          <a:xfrm>
            <a:off x="3342763"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7" name="Espace réservé du texte 10">
            <a:extLst>
              <a:ext uri="{FF2B5EF4-FFF2-40B4-BE49-F238E27FC236}">
                <a16:creationId xmlns:a16="http://schemas.microsoft.com/office/drawing/2014/main" id="{6049AE01-A97D-D60B-C4A1-C01E1A853ED8}"/>
              </a:ext>
            </a:extLst>
          </p:cNvPr>
          <p:cNvSpPr>
            <a:spLocks noGrp="1"/>
          </p:cNvSpPr>
          <p:nvPr>
            <p:ph type="body" sz="quarter" idx="29" hasCustomPrompt="1"/>
          </p:nvPr>
        </p:nvSpPr>
        <p:spPr>
          <a:xfrm>
            <a:off x="6241026"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8" name="Espace réservé du texte 10">
            <a:extLst>
              <a:ext uri="{FF2B5EF4-FFF2-40B4-BE49-F238E27FC236}">
                <a16:creationId xmlns:a16="http://schemas.microsoft.com/office/drawing/2014/main" id="{5F254848-8797-4CD8-8319-A9C88902689E}"/>
              </a:ext>
            </a:extLst>
          </p:cNvPr>
          <p:cNvSpPr>
            <a:spLocks noGrp="1"/>
          </p:cNvSpPr>
          <p:nvPr>
            <p:ph type="body" sz="quarter" idx="30" hasCustomPrompt="1"/>
          </p:nvPr>
        </p:nvSpPr>
        <p:spPr>
          <a:xfrm>
            <a:off x="9139288"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520701"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520700"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4188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187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552450"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505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04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418809"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1870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3049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6224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3049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D8413B7B-E37E-61E5-20D3-FA3F8E19E9B0}"/>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8BFD2035-7BAB-2373-A603-2324532B685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pic>
        <p:nvPicPr>
          <p:cNvPr id="12" name="Image 11">
            <a:extLst>
              <a:ext uri="{FF2B5EF4-FFF2-40B4-BE49-F238E27FC236}">
                <a16:creationId xmlns:a16="http://schemas.microsoft.com/office/drawing/2014/main" id="{86A68486-3F7D-C9BE-AC6F-8DCE1C14F3A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Tree>
    <p:extLst>
      <p:ext uri="{BB962C8B-B14F-4D97-AF65-F5344CB8AC3E}">
        <p14:creationId xmlns:p14="http://schemas.microsoft.com/office/powerpoint/2010/main" val="811558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18013591-5751-185E-AA15-FD459E8B2434}"/>
              </a:ext>
            </a:extLst>
          </p:cNvPr>
          <p:cNvSpPr/>
          <p:nvPr userDrawn="1"/>
        </p:nvSpPr>
        <p:spPr>
          <a:xfrm flipH="1">
            <a:off x="7543800" y="6362005"/>
            <a:ext cx="4648200" cy="495995"/>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4" name="Image 13">
            <a:extLst>
              <a:ext uri="{FF2B5EF4-FFF2-40B4-BE49-F238E27FC236}">
                <a16:creationId xmlns:a16="http://schemas.microsoft.com/office/drawing/2014/main" id="{F280D26F-42B1-BAC0-9F3C-6C40643BCD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
        <p:nvSpPr>
          <p:cNvPr id="11" name="Espace réservé du numéro de diapositive 5">
            <a:extLst>
              <a:ext uri="{FF2B5EF4-FFF2-40B4-BE49-F238E27FC236}">
                <a16:creationId xmlns:a16="http://schemas.microsoft.com/office/drawing/2014/main" id="{87222C73-F504-F1A7-7159-3C374CFA400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29869"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29869"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0" name="Espace réservé pour une image  19">
            <a:extLst>
              <a:ext uri="{FF2B5EF4-FFF2-40B4-BE49-F238E27FC236}">
                <a16:creationId xmlns:a16="http://schemas.microsoft.com/office/drawing/2014/main" id="{6D7E5D9B-2602-4383-7EDA-AB216F0A545E}"/>
              </a:ext>
            </a:extLst>
          </p:cNvPr>
          <p:cNvSpPr>
            <a:spLocks noGrp="1"/>
          </p:cNvSpPr>
          <p:nvPr>
            <p:ph type="pic" sz="quarter" idx="11" hasCustomPrompt="1"/>
          </p:nvPr>
        </p:nvSpPr>
        <p:spPr>
          <a:xfrm>
            <a:off x="6769099" y="377825"/>
            <a:ext cx="4750455" cy="5916296"/>
          </a:xfrm>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tIns="144000" rtlCol="0" anchor="t" anchorCtr="0">
            <a:noAutofit/>
          </a:bodyPr>
          <a:lstStyle>
            <a:lvl1pPr>
              <a:defRPr lang="fr-FR" sz="11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22" name="Graphique 13">
            <a:extLst>
              <a:ext uri="{FF2B5EF4-FFF2-40B4-BE49-F238E27FC236}">
                <a16:creationId xmlns:a16="http://schemas.microsoft.com/office/drawing/2014/main" id="{6E7EF81B-3D19-CEE3-985E-817B0F37B714}"/>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23" name="Graphique 14">
            <a:extLst>
              <a:ext uri="{FF2B5EF4-FFF2-40B4-BE49-F238E27FC236}">
                <a16:creationId xmlns:a16="http://schemas.microsoft.com/office/drawing/2014/main" id="{1BFCF28E-6E9C-B88D-60B3-11DB0F0872C0}"/>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6" name="ZoneTexte 5">
            <a:extLst>
              <a:ext uri="{FF2B5EF4-FFF2-40B4-BE49-F238E27FC236}">
                <a16:creationId xmlns:a16="http://schemas.microsoft.com/office/drawing/2014/main" id="{79820D7B-A1C3-E952-0F2D-0C399591D464}"/>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2304454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e + 2 image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38232"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38232"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pour une image  14">
            <a:extLst>
              <a:ext uri="{FF2B5EF4-FFF2-40B4-BE49-F238E27FC236}">
                <a16:creationId xmlns:a16="http://schemas.microsoft.com/office/drawing/2014/main" id="{F4C91503-183E-E61C-8EA5-758765E844A0}"/>
              </a:ext>
            </a:extLst>
          </p:cNvPr>
          <p:cNvSpPr>
            <a:spLocks noGrp="1"/>
          </p:cNvSpPr>
          <p:nvPr>
            <p:ph type="pic" sz="quarter" idx="14" hasCustomPrompt="1"/>
          </p:nvPr>
        </p:nvSpPr>
        <p:spPr>
          <a:xfrm>
            <a:off x="6756400" y="371475"/>
            <a:ext cx="4749800" cy="2676525"/>
          </a:xfrm>
          <a:custGeom>
            <a:avLst/>
            <a:gdLst>
              <a:gd name="connsiteX0" fmla="*/ 4592435 w 4749800"/>
              <a:gd name="connsiteY0" fmla="*/ 0 h 2676525"/>
              <a:gd name="connsiteX1" fmla="*/ 4749800 w 4749800"/>
              <a:gd name="connsiteY1" fmla="*/ 0 h 2676525"/>
              <a:gd name="connsiteX2" fmla="*/ 4749800 w 4749800"/>
              <a:gd name="connsiteY2" fmla="*/ 84787 h 2676525"/>
              <a:gd name="connsiteX3" fmla="*/ 0 w 4749800"/>
              <a:gd name="connsiteY3" fmla="*/ 0 h 2676525"/>
              <a:gd name="connsiteX4" fmla="*/ 4131186 w 4749800"/>
              <a:gd name="connsiteY4" fmla="*/ 0 h 2676525"/>
              <a:gd name="connsiteX5" fmla="*/ 4638057 w 4749800"/>
              <a:gd name="connsiteY5" fmla="*/ 265274 h 2676525"/>
              <a:gd name="connsiteX6" fmla="*/ 4094568 w 4749800"/>
              <a:gd name="connsiteY6" fmla="*/ 549579 h 2676525"/>
              <a:gd name="connsiteX7" fmla="*/ 4094568 w 4749800"/>
              <a:gd name="connsiteY7" fmla="*/ 798662 h 2676525"/>
              <a:gd name="connsiteX8" fmla="*/ 4749800 w 4749800"/>
              <a:gd name="connsiteY8" fmla="*/ 445716 h 2676525"/>
              <a:gd name="connsiteX9" fmla="*/ 4749800 w 4749800"/>
              <a:gd name="connsiteY9" fmla="*/ 654071 h 2676525"/>
              <a:gd name="connsiteX10" fmla="*/ 4608195 w 4749800"/>
              <a:gd name="connsiteY10" fmla="*/ 730348 h 2676525"/>
              <a:gd name="connsiteX11" fmla="*/ 4749800 w 4749800"/>
              <a:gd name="connsiteY11" fmla="*/ 806644 h 2676525"/>
              <a:gd name="connsiteX12" fmla="*/ 4749800 w 4749800"/>
              <a:gd name="connsiteY12" fmla="*/ 2676525 h 2676525"/>
              <a:gd name="connsiteX13" fmla="*/ 0 w 4749800"/>
              <a:gd name="connsiteY13" fmla="*/ 2676525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9800" h="2676525">
                <a:moveTo>
                  <a:pt x="4592435" y="0"/>
                </a:moveTo>
                <a:lnTo>
                  <a:pt x="4749800" y="0"/>
                </a:lnTo>
                <a:lnTo>
                  <a:pt x="4749800" y="84787"/>
                </a:lnTo>
                <a:close/>
                <a:moveTo>
                  <a:pt x="0" y="0"/>
                </a:moveTo>
                <a:lnTo>
                  <a:pt x="4131186" y="0"/>
                </a:lnTo>
                <a:lnTo>
                  <a:pt x="4638057" y="265274"/>
                </a:lnTo>
                <a:lnTo>
                  <a:pt x="4094568" y="549579"/>
                </a:lnTo>
                <a:lnTo>
                  <a:pt x="4094568" y="798662"/>
                </a:lnTo>
                <a:lnTo>
                  <a:pt x="4749800" y="445716"/>
                </a:lnTo>
                <a:lnTo>
                  <a:pt x="4749800" y="654071"/>
                </a:lnTo>
                <a:lnTo>
                  <a:pt x="4608195" y="730348"/>
                </a:lnTo>
                <a:lnTo>
                  <a:pt x="4749800" y="806644"/>
                </a:lnTo>
                <a:lnTo>
                  <a:pt x="4749800" y="2676525"/>
                </a:lnTo>
                <a:lnTo>
                  <a:pt x="0" y="2676525"/>
                </a:lnTo>
                <a:close/>
              </a:path>
            </a:pathLst>
          </a:custGeo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3" name="Espace réservé pour une image  10">
            <a:extLst>
              <a:ext uri="{FF2B5EF4-FFF2-40B4-BE49-F238E27FC236}">
                <a16:creationId xmlns:a16="http://schemas.microsoft.com/office/drawing/2014/main" id="{114FA29E-C52B-7A88-805D-9CAAD12767BC}"/>
              </a:ext>
            </a:extLst>
          </p:cNvPr>
          <p:cNvSpPr>
            <a:spLocks noGrp="1"/>
          </p:cNvSpPr>
          <p:nvPr>
            <p:ph type="pic" sz="quarter" idx="15" hasCustomPrompt="1"/>
          </p:nvPr>
        </p:nvSpPr>
        <p:spPr>
          <a:xfrm>
            <a:off x="6756400" y="3614737"/>
            <a:ext cx="4749800" cy="2676525"/>
          </a:xfr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6" name="Graphique 13">
            <a:extLst>
              <a:ext uri="{FF2B5EF4-FFF2-40B4-BE49-F238E27FC236}">
                <a16:creationId xmlns:a16="http://schemas.microsoft.com/office/drawing/2014/main" id="{C396834A-0603-FE4C-9773-A9B7FBA39483}"/>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17" name="Graphique 14">
            <a:extLst>
              <a:ext uri="{FF2B5EF4-FFF2-40B4-BE49-F238E27FC236}">
                <a16:creationId xmlns:a16="http://schemas.microsoft.com/office/drawing/2014/main" id="{0AEF6CD2-F3C4-7E61-0523-116328272BD9}"/>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4" name="Rectangle : avec coin rogné 3">
            <a:extLst>
              <a:ext uri="{FF2B5EF4-FFF2-40B4-BE49-F238E27FC236}">
                <a16:creationId xmlns:a16="http://schemas.microsoft.com/office/drawing/2014/main" id="{F173CC6B-A095-DBBE-EDD0-B17285A4DA4E}"/>
              </a:ext>
            </a:extLst>
          </p:cNvPr>
          <p:cNvSpPr/>
          <p:nvPr userDrawn="1"/>
        </p:nvSpPr>
        <p:spPr>
          <a:xfrm flipH="1">
            <a:off x="7297444" y="6415343"/>
            <a:ext cx="4894555"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1" name="Espace réservé du numéro de diapositive 5">
            <a:extLst>
              <a:ext uri="{FF2B5EF4-FFF2-40B4-BE49-F238E27FC236}">
                <a16:creationId xmlns:a16="http://schemas.microsoft.com/office/drawing/2014/main" id="{86FC8DFA-6517-B587-814A-FC388DEA519F}"/>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CE7A3BD3-797C-C245-D3BD-455807A7DC69}"/>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pic>
        <p:nvPicPr>
          <p:cNvPr id="18" name="Image 17">
            <a:extLst>
              <a:ext uri="{FF2B5EF4-FFF2-40B4-BE49-F238E27FC236}">
                <a16:creationId xmlns:a16="http://schemas.microsoft.com/office/drawing/2014/main" id="{FA347EB7-7032-D987-3F23-784B9C7511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77148" y="6450584"/>
            <a:ext cx="4345328" cy="339700"/>
          </a:xfrm>
          <a:prstGeom prst="rect">
            <a:avLst/>
          </a:prstGeom>
        </p:spPr>
      </p:pic>
    </p:spTree>
    <p:extLst>
      <p:ext uri="{BB962C8B-B14F-4D97-AF65-F5344CB8AC3E}">
        <p14:creationId xmlns:p14="http://schemas.microsoft.com/office/powerpoint/2010/main" val="911493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e +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18013591-5751-185E-AA15-FD459E8B2434}"/>
              </a:ext>
            </a:extLst>
          </p:cNvPr>
          <p:cNvSpPr/>
          <p:nvPr userDrawn="1"/>
        </p:nvSpPr>
        <p:spPr>
          <a:xfrm flipH="1">
            <a:off x="7543800" y="6362005"/>
            <a:ext cx="4648200" cy="495995"/>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4" name="Image 13">
            <a:extLst>
              <a:ext uri="{FF2B5EF4-FFF2-40B4-BE49-F238E27FC236}">
                <a16:creationId xmlns:a16="http://schemas.microsoft.com/office/drawing/2014/main" id="{F280D26F-42B1-BAC0-9F3C-6C40643BCD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
        <p:nvSpPr>
          <p:cNvPr id="11" name="Espace réservé du numéro de diapositive 5">
            <a:extLst>
              <a:ext uri="{FF2B5EF4-FFF2-40B4-BE49-F238E27FC236}">
                <a16:creationId xmlns:a16="http://schemas.microsoft.com/office/drawing/2014/main" id="{87222C73-F504-F1A7-7159-3C374CFA400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29869"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29869"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0" name="Espace réservé pour une image  19">
            <a:extLst>
              <a:ext uri="{FF2B5EF4-FFF2-40B4-BE49-F238E27FC236}">
                <a16:creationId xmlns:a16="http://schemas.microsoft.com/office/drawing/2014/main" id="{6D7E5D9B-2602-4383-7EDA-AB216F0A545E}"/>
              </a:ext>
            </a:extLst>
          </p:cNvPr>
          <p:cNvSpPr>
            <a:spLocks noGrp="1"/>
          </p:cNvSpPr>
          <p:nvPr>
            <p:ph type="pic" sz="quarter" idx="11" hasCustomPrompt="1"/>
          </p:nvPr>
        </p:nvSpPr>
        <p:spPr>
          <a:xfrm>
            <a:off x="6769099" y="377825"/>
            <a:ext cx="4750455" cy="5916296"/>
          </a:xfrm>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tIns="144000" rtlCol="0" anchor="t" anchorCtr="0">
            <a:noAutofit/>
          </a:bodyPr>
          <a:lstStyle>
            <a:lvl1pPr>
              <a:defRPr lang="fr-FR" sz="11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22" name="Graphique 13">
            <a:extLst>
              <a:ext uri="{FF2B5EF4-FFF2-40B4-BE49-F238E27FC236}">
                <a16:creationId xmlns:a16="http://schemas.microsoft.com/office/drawing/2014/main" id="{6E7EF81B-3D19-CEE3-985E-817B0F37B714}"/>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23" name="Graphique 14">
            <a:extLst>
              <a:ext uri="{FF2B5EF4-FFF2-40B4-BE49-F238E27FC236}">
                <a16:creationId xmlns:a16="http://schemas.microsoft.com/office/drawing/2014/main" id="{1BFCF28E-6E9C-B88D-60B3-11DB0F0872C0}"/>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6" name="ZoneTexte 5">
            <a:extLst>
              <a:ext uri="{FF2B5EF4-FFF2-40B4-BE49-F238E27FC236}">
                <a16:creationId xmlns:a16="http://schemas.microsoft.com/office/drawing/2014/main" id="{79820D7B-A1C3-E952-0F2D-0C399591D464}"/>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26505355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re + image">
    <p:spTree>
      <p:nvGrpSpPr>
        <p:cNvPr id="1" name=""/>
        <p:cNvGrpSpPr/>
        <p:nvPr/>
      </p:nvGrpSpPr>
      <p:grpSpPr>
        <a:xfrm>
          <a:off x="0" y="0"/>
          <a:ext cx="0" cy="0"/>
          <a:chOff x="0" y="0"/>
          <a:chExt cx="0" cy="0"/>
        </a:xfrm>
      </p:grpSpPr>
      <p:sp>
        <p:nvSpPr>
          <p:cNvPr id="19" name="Forme libre : forme 18">
            <a:extLst>
              <a:ext uri="{FF2B5EF4-FFF2-40B4-BE49-F238E27FC236}">
                <a16:creationId xmlns:a16="http://schemas.microsoft.com/office/drawing/2014/main" id="{D0FDD5E1-9DDD-2653-12C8-B85C7598E112}"/>
              </a:ext>
            </a:extLst>
          </p:cNvPr>
          <p:cNvSpPr/>
          <p:nvPr userDrawn="1"/>
        </p:nvSpPr>
        <p:spPr>
          <a:xfrm>
            <a:off x="7746999" y="0"/>
            <a:ext cx="4445001" cy="6608268"/>
          </a:xfrm>
          <a:custGeom>
            <a:avLst/>
            <a:gdLst>
              <a:gd name="connsiteX0" fmla="*/ 0 w 4445001"/>
              <a:gd name="connsiteY0" fmla="*/ 0 h 6608268"/>
              <a:gd name="connsiteX1" fmla="*/ 3709644 w 4445001"/>
              <a:gd name="connsiteY1" fmla="*/ 0 h 6608268"/>
              <a:gd name="connsiteX2" fmla="*/ 4445001 w 4445001"/>
              <a:gd name="connsiteY2" fmla="*/ 396205 h 6608268"/>
              <a:gd name="connsiteX3" fmla="*/ 4445001 w 4445001"/>
              <a:gd name="connsiteY3" fmla="*/ 4213934 h 6608268"/>
              <a:gd name="connsiteX4" fmla="*/ 0 w 4445001"/>
              <a:gd name="connsiteY4" fmla="*/ 6608268 h 6608268"/>
              <a:gd name="connsiteX5" fmla="*/ 0 w 4445001"/>
              <a:gd name="connsiteY5" fmla="*/ 4598860 h 6608268"/>
              <a:gd name="connsiteX6" fmla="*/ 4384451 w 4445001"/>
              <a:gd name="connsiteY6" fmla="*/ 2305307 h 6608268"/>
              <a:gd name="connsiteX7" fmla="*/ 0 w 4445001"/>
              <a:gd name="connsiteY7" fmla="*/ 10682 h 66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5001" h="6608268">
                <a:moveTo>
                  <a:pt x="0" y="0"/>
                </a:moveTo>
                <a:lnTo>
                  <a:pt x="3709644" y="0"/>
                </a:lnTo>
                <a:lnTo>
                  <a:pt x="4445001" y="396205"/>
                </a:lnTo>
                <a:lnTo>
                  <a:pt x="4445001" y="4213934"/>
                </a:lnTo>
                <a:lnTo>
                  <a:pt x="0" y="6608268"/>
                </a:lnTo>
                <a:lnTo>
                  <a:pt x="0" y="4598860"/>
                </a:lnTo>
                <a:lnTo>
                  <a:pt x="4384451" y="2305307"/>
                </a:lnTo>
                <a:lnTo>
                  <a:pt x="0" y="10682"/>
                </a:lnTo>
                <a:close/>
              </a:path>
            </a:pathLst>
          </a:custGeom>
          <a:solidFill>
            <a:schemeClr val="accent1">
              <a:alpha val="13000"/>
            </a:schemeClr>
          </a:solidFill>
          <a:ln w="1317" cap="flat">
            <a:noFill/>
            <a:prstDash val="solid"/>
            <a:miter/>
          </a:ln>
        </p:spPr>
        <p:txBody>
          <a:bodyPr wrap="square" rtlCol="0" anchor="ctr">
            <a:noAutofit/>
          </a:bodyPr>
          <a:lstStyle/>
          <a:p>
            <a:endParaRPr lang="fr-FR">
              <a:latin typeface="Arial" panose="020B0604020202020204" pitchFamily="34" charset="0"/>
            </a:endParaRPr>
          </a:p>
        </p:txBody>
      </p:sp>
      <p:sp>
        <p:nvSpPr>
          <p:cNvPr id="13" name="Rectangle 12">
            <a:extLst>
              <a:ext uri="{FF2B5EF4-FFF2-40B4-BE49-F238E27FC236}">
                <a16:creationId xmlns:a16="http://schemas.microsoft.com/office/drawing/2014/main" id="{E399AC6E-A1DA-1D60-017C-814C9AB1E102}"/>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11" name="Espace réservé pour une image  10">
            <a:extLst>
              <a:ext uri="{FF2B5EF4-FFF2-40B4-BE49-F238E27FC236}">
                <a16:creationId xmlns:a16="http://schemas.microsoft.com/office/drawing/2014/main" id="{2C31967C-1A93-F504-11BF-AD66BD649FC4}"/>
              </a:ext>
            </a:extLst>
          </p:cNvPr>
          <p:cNvSpPr>
            <a:spLocks noGrp="1"/>
          </p:cNvSpPr>
          <p:nvPr>
            <p:ph type="pic" sz="quarter" idx="14" hasCustomPrompt="1"/>
          </p:nvPr>
        </p:nvSpPr>
        <p:spPr>
          <a:xfrm>
            <a:off x="2327229" y="636682"/>
            <a:ext cx="9178925" cy="5511800"/>
          </a:xfrm>
          <a:solidFill>
            <a:schemeClr val="bg1"/>
          </a:solidFill>
          <a:ln>
            <a:noFill/>
          </a:ln>
          <a:effectLst>
            <a:outerShdw blurRad="520700" dist="12954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lgn="ctr">
              <a:defRPr lang="fr-FR" sz="1100" b="1" i="1" dirty="0">
                <a:solidFill>
                  <a:schemeClr val="bg2">
                    <a:lumMod val="75000"/>
                  </a:schemeClr>
                </a:solidFill>
                <a:latin typeface="Arial" panose="020B0604020202020204" pitchFamily="34" charset="0"/>
              </a:defRPr>
            </a:lvl1pPr>
          </a:lstStyle>
          <a:p>
            <a:pPr lvl="0" algn="ctr">
              <a:lnSpc>
                <a:spcPct val="130000"/>
              </a:lnSpc>
            </a:pPr>
            <a:r>
              <a:rPr lang="fr-FR"/>
              <a:t>Cliquer sur l’icône pour insérer une image </a:t>
            </a:r>
            <a:br>
              <a:rPr lang="fr-FR"/>
            </a:br>
            <a:r>
              <a:rPr lang="fr-FR"/>
              <a:t>Une fois l’image intégrée, merci de la faire passer en arrière plan :</a:t>
            </a:r>
            <a:br>
              <a:rPr lang="fr-FR"/>
            </a:br>
            <a:r>
              <a:rPr lang="fr-FR"/>
              <a:t>Clic droit + arrière plan</a:t>
            </a: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577149" y="853781"/>
            <a:ext cx="2958531" cy="3240699"/>
          </a:xfrm>
          <a:prstGeom prst="snip2DiagRect">
            <a:avLst>
              <a:gd name="adj1" fmla="val 0"/>
              <a:gd name="adj2" fmla="val 7789"/>
            </a:avLst>
          </a:prstGeom>
          <a:solidFill>
            <a:schemeClr val="accent1"/>
          </a:solidFill>
        </p:spPr>
        <p:txBody>
          <a:bodyPr lIns="36000" rIns="36000" anchor="t" anchorCtr="0">
            <a:noAutofit/>
          </a:bodyPr>
          <a:lstStyle>
            <a:lvl1pPr algn="l">
              <a:defRPr sz="2400">
                <a:solidFill>
                  <a:schemeClr val="bg1"/>
                </a:solidFill>
              </a:defRPr>
            </a:lvl1pPr>
          </a:lstStyle>
          <a:p>
            <a:r>
              <a:rPr lang="fr-FR"/>
              <a:t>Titre du slide ou description brève correspondant</a:t>
            </a:r>
            <a:br>
              <a:rPr lang="fr-FR"/>
            </a:br>
            <a:r>
              <a:rPr lang="fr-FR"/>
              <a:t>à l’image</a:t>
            </a:r>
          </a:p>
        </p:txBody>
      </p:sp>
      <p:sp>
        <p:nvSpPr>
          <p:cNvPr id="4" name="ZoneTexte 3">
            <a:extLst>
              <a:ext uri="{FF2B5EF4-FFF2-40B4-BE49-F238E27FC236}">
                <a16:creationId xmlns:a16="http://schemas.microsoft.com/office/drawing/2014/main" id="{24A5E41C-36B2-8765-24DE-9FBF35712D7C}"/>
              </a:ext>
            </a:extLst>
          </p:cNvPr>
          <p:cNvSpPr txBox="1"/>
          <p:nvPr userDrawn="1"/>
        </p:nvSpPr>
        <p:spPr>
          <a:xfrm>
            <a:off x="-1937204" y="0"/>
            <a:ext cx="1843315" cy="1938992"/>
          </a:xfrm>
          <a:prstGeom prst="rect">
            <a:avLst/>
          </a:prstGeom>
          <a:noFill/>
        </p:spPr>
        <p:txBody>
          <a:bodyPr wrap="square" rtlCol="0">
            <a:spAutoFit/>
          </a:bodyPr>
          <a:lstStyle/>
          <a:p>
            <a:pPr marL="0" algn="r" defTabSz="914400" rtl="0" eaLnBrk="1" latinLnBrk="0" hangingPunct="1">
              <a:spcAft>
                <a:spcPts val="600"/>
              </a:spcAft>
            </a:pPr>
            <a:r>
              <a:rPr lang="fr-FR" sz="1100" b="0" kern="1200">
                <a:solidFill>
                  <a:srgbClr val="2E2E2E"/>
                </a:solidFill>
                <a:latin typeface="Arial" panose="020B0604020202020204" pitchFamily="34" charset="0"/>
                <a:ea typeface="+mn-ea"/>
                <a:cs typeface="+mn-cs"/>
              </a:rPr>
              <a:t>Supprimer l’image d’exemple afin d’intégrer une image de la bibliothèque France Active</a:t>
            </a:r>
          </a:p>
          <a:p>
            <a:pPr marL="0" algn="r" defTabSz="914400" rtl="0" eaLnBrk="1" latinLnBrk="0" hangingPunct="1">
              <a:spcAft>
                <a:spcPts val="600"/>
              </a:spcAft>
            </a:pPr>
            <a:endParaRPr lang="fr-FR" sz="1100" b="0" kern="1200">
              <a:solidFill>
                <a:srgbClr val="2E2E2E"/>
              </a:solidFill>
              <a:latin typeface="Arial" panose="020B0604020202020204" pitchFamily="34" charset="0"/>
              <a:ea typeface="+mn-ea"/>
              <a:cs typeface="+mn-cs"/>
            </a:endParaRPr>
          </a:p>
          <a:p>
            <a:pPr marL="0" algn="r" defTabSz="914400" rtl="0" eaLnBrk="1" latinLnBrk="0" hangingPunct="1">
              <a:spcAft>
                <a:spcPts val="600"/>
              </a:spcAft>
            </a:pPr>
            <a:r>
              <a:rPr lang="fr-FR" sz="1100" b="1" kern="1200">
                <a:solidFill>
                  <a:srgbClr val="2E2E2E"/>
                </a:solidFill>
                <a:latin typeface="Arial" panose="020B0604020202020204" pitchFamily="34" charset="0"/>
                <a:ea typeface="+mn-ea"/>
                <a:cs typeface="+mn-cs"/>
              </a:rPr>
              <a:t>Une fois l’image intégrée, merci de la faire passer en arrière plan :</a:t>
            </a:r>
            <a:br>
              <a:rPr lang="fr-FR" sz="1100" b="1" kern="1200">
                <a:solidFill>
                  <a:srgbClr val="2E2E2E"/>
                </a:solidFill>
                <a:latin typeface="Arial" panose="020B0604020202020204" pitchFamily="34" charset="0"/>
                <a:ea typeface="+mn-ea"/>
                <a:cs typeface="+mn-cs"/>
              </a:rPr>
            </a:br>
            <a:r>
              <a:rPr lang="fr-FR" sz="1100" b="1" kern="1200">
                <a:solidFill>
                  <a:srgbClr val="2E2E2E"/>
                </a:solidFill>
                <a:latin typeface="Arial" panose="020B0604020202020204" pitchFamily="34" charset="0"/>
                <a:ea typeface="+mn-ea"/>
                <a:cs typeface="+mn-cs"/>
              </a:rPr>
              <a:t>Clic droit + arrière plan </a:t>
            </a:r>
          </a:p>
        </p:txBody>
      </p:sp>
    </p:spTree>
    <p:extLst>
      <p:ext uri="{BB962C8B-B14F-4D97-AF65-F5344CB8AC3E}">
        <p14:creationId xmlns:p14="http://schemas.microsoft.com/office/powerpoint/2010/main" val="22597066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rase simple ou citation">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1947333" y="2563870"/>
            <a:ext cx="8297334" cy="1730260"/>
          </a:xfrm>
        </p:spPr>
        <p:txBody>
          <a:bodyPr lIns="0" anchor="ctr" anchorCtr="0">
            <a:noAutofit/>
          </a:bodyPr>
          <a:lstStyle>
            <a:lvl1pPr algn="ctr">
              <a:lnSpc>
                <a:spcPct val="125000"/>
              </a:lnSpc>
              <a:defRPr sz="3200" i="1">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0762851" y="290565"/>
            <a:ext cx="988881" cy="1177167"/>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pic>
        <p:nvPicPr>
          <p:cNvPr id="7" name="Graphique 6">
            <a:extLst>
              <a:ext uri="{FF2B5EF4-FFF2-40B4-BE49-F238E27FC236}">
                <a16:creationId xmlns:a16="http://schemas.microsoft.com/office/drawing/2014/main" id="{4FE90508-30CA-70B3-6D52-1C102EE0E7CA}"/>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rot="10800000" flipH="1">
            <a:off x="9238" y="-1871134"/>
            <a:ext cx="6543977" cy="7053447"/>
          </a:xfrm>
          <a:prstGeom prst="rect">
            <a:avLst/>
          </a:prstGeom>
        </p:spPr>
      </p:pic>
      <p:sp>
        <p:nvSpPr>
          <p:cNvPr id="6" name="Rectangle : avec coin rogné 5">
            <a:extLst>
              <a:ext uri="{FF2B5EF4-FFF2-40B4-BE49-F238E27FC236}">
                <a16:creationId xmlns:a16="http://schemas.microsoft.com/office/drawing/2014/main" id="{F1D27087-1C52-1635-B3FB-FEB16D32921E}"/>
              </a:ext>
            </a:extLst>
          </p:cNvPr>
          <p:cNvSpPr/>
          <p:nvPr userDrawn="1"/>
        </p:nvSpPr>
        <p:spPr>
          <a:xfrm flipH="1">
            <a:off x="7543799" y="6335253"/>
            <a:ext cx="4648200"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8" name="Image 7">
            <a:extLst>
              <a:ext uri="{FF2B5EF4-FFF2-40B4-BE49-F238E27FC236}">
                <a16:creationId xmlns:a16="http://schemas.microsoft.com/office/drawing/2014/main" id="{CD9A39B7-7E02-7E09-E9E8-8C663A3CA4C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
        <p:nvSpPr>
          <p:cNvPr id="4" name="Espace réservé du numéro de diapositive 5">
            <a:extLst>
              <a:ext uri="{FF2B5EF4-FFF2-40B4-BE49-F238E27FC236}">
                <a16:creationId xmlns:a16="http://schemas.microsoft.com/office/drawing/2014/main" id="{5C16BA35-66E5-01FB-E3CA-BFFBB3D82A0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31118364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e + graph (fond gri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3" name="Rectangle : avec coin rogné 12">
            <a:extLst>
              <a:ext uri="{FF2B5EF4-FFF2-40B4-BE49-F238E27FC236}">
                <a16:creationId xmlns:a16="http://schemas.microsoft.com/office/drawing/2014/main" id="{4D4B3CC7-F46E-2DB2-33EB-F4E277A8E0C0}"/>
              </a:ext>
            </a:extLst>
          </p:cNvPr>
          <p:cNvSpPr/>
          <p:nvPr userDrawn="1"/>
        </p:nvSpPr>
        <p:spPr>
          <a:xfrm flipH="1">
            <a:off x="8275320" y="6415343"/>
            <a:ext cx="3916680"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237FC826-A9DA-758E-DDFA-518821A40027}"/>
              </a:ext>
            </a:extLst>
          </p:cNvPr>
          <p:cNvSpPr/>
          <p:nvPr userDrawn="1"/>
        </p:nvSpPr>
        <p:spPr>
          <a:xfrm flipH="1">
            <a:off x="7543800" y="6335253"/>
            <a:ext cx="4648200"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17DCEF18-536B-A9AB-BD06-A7E5FE47BEB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64566" y="6451259"/>
            <a:ext cx="3919404" cy="306403"/>
          </a:xfrm>
          <a:prstGeom prst="rect">
            <a:avLst/>
          </a:prstGeom>
        </p:spPr>
      </p:pic>
      <p:sp>
        <p:nvSpPr>
          <p:cNvPr id="15" name="Espace réservé du numéro de diapositive 5">
            <a:extLst>
              <a:ext uri="{FF2B5EF4-FFF2-40B4-BE49-F238E27FC236}">
                <a16:creationId xmlns:a16="http://schemas.microsoft.com/office/drawing/2014/main" id="{166285C0-CA60-B545-C1AC-37D107C22822}"/>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3058270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e + graph (fond couleu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3" name="Rectangle : avec coin rogné 12">
            <a:extLst>
              <a:ext uri="{FF2B5EF4-FFF2-40B4-BE49-F238E27FC236}">
                <a16:creationId xmlns:a16="http://schemas.microsoft.com/office/drawing/2014/main" id="{C2D3ED71-E9E3-531F-A3E9-FF187CDFD9B1}"/>
              </a:ext>
            </a:extLst>
          </p:cNvPr>
          <p:cNvSpPr/>
          <p:nvPr userDrawn="1"/>
        </p:nvSpPr>
        <p:spPr>
          <a:xfrm flipH="1">
            <a:off x="7772400" y="6415343"/>
            <a:ext cx="4419600"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5" name="Espace réservé du numéro de diapositive 5">
            <a:extLst>
              <a:ext uri="{FF2B5EF4-FFF2-40B4-BE49-F238E27FC236}">
                <a16:creationId xmlns:a16="http://schemas.microsoft.com/office/drawing/2014/main" id="{47431243-3B79-C424-E85E-F18319A5DBD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6" name="Image 5">
            <a:extLst>
              <a:ext uri="{FF2B5EF4-FFF2-40B4-BE49-F238E27FC236}">
                <a16:creationId xmlns:a16="http://schemas.microsoft.com/office/drawing/2014/main" id="{098A444C-ADA7-61BB-1E43-8EE09ED978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64566" y="6494389"/>
            <a:ext cx="3919404" cy="306403"/>
          </a:xfrm>
          <a:prstGeom prst="rect">
            <a:avLst/>
          </a:prstGeom>
        </p:spPr>
      </p:pic>
    </p:spTree>
    <p:extLst>
      <p:ext uri="{BB962C8B-B14F-4D97-AF65-F5344CB8AC3E}">
        <p14:creationId xmlns:p14="http://schemas.microsoft.com/office/powerpoint/2010/main" val="11729485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 tableau (fond gri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3506981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4992720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1C5ABF-1DBA-45D9-A926-D2B19A5DCF4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55E0C1B-C28D-7CA4-4480-DB0A0DC4727F}"/>
              </a:ext>
            </a:extLst>
          </p:cNvPr>
          <p:cNvSpPr>
            <a:spLocks noGrp="1"/>
          </p:cNvSpPr>
          <p:nvPr>
            <p:ph type="dt" sz="half" idx="10"/>
          </p:nvPr>
        </p:nvSpPr>
        <p:spPr/>
        <p:txBody>
          <a:bodyPr/>
          <a:lstStyle/>
          <a:p>
            <a:fld id="{6CF462ED-0842-429F-99B9-AD4262F1AA4A}" type="datetime1">
              <a:rPr lang="fr-FR" smtClean="0"/>
              <a:t>03/09/2026</a:t>
            </a:fld>
            <a:endParaRPr lang="fr-FR"/>
          </a:p>
        </p:txBody>
      </p:sp>
      <p:sp>
        <p:nvSpPr>
          <p:cNvPr id="4" name="Espace réservé du pied de page 3">
            <a:extLst>
              <a:ext uri="{FF2B5EF4-FFF2-40B4-BE49-F238E27FC236}">
                <a16:creationId xmlns:a16="http://schemas.microsoft.com/office/drawing/2014/main" id="{2F9CEF28-A7FA-8389-B484-2FCAAEBE61EA}"/>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195073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 tableau (fond couleur)">
    <p:bg>
      <p:bgPr>
        <a:solidFill>
          <a:schemeClr val="accent1"/>
        </a:solidFill>
        <a:effectLst/>
      </p:bgPr>
    </p:bg>
    <p:spTree>
      <p:nvGrpSpPr>
        <p:cNvPr id="1" name=""/>
        <p:cNvGrpSpPr/>
        <p:nvPr/>
      </p:nvGrpSpPr>
      <p:grpSpPr>
        <a:xfrm>
          <a:off x="0" y="0"/>
          <a:ext cx="0" cy="0"/>
          <a:chOff x="0" y="0"/>
          <a:chExt cx="0" cy="0"/>
        </a:xfrm>
      </p:grpSpPr>
      <p:sp>
        <p:nvSpPr>
          <p:cNvPr id="3" name="Forme libre : forme 2">
            <a:extLst>
              <a:ext uri="{FF2B5EF4-FFF2-40B4-BE49-F238E27FC236}">
                <a16:creationId xmlns:a16="http://schemas.microsoft.com/office/drawing/2014/main" id="{274458A2-6909-7188-80C4-431E6650A3F9}"/>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bg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pic>
        <p:nvPicPr>
          <p:cNvPr id="5" name="Image 4">
            <a:extLst>
              <a:ext uri="{FF2B5EF4-FFF2-40B4-BE49-F238E27FC236}">
                <a16:creationId xmlns:a16="http://schemas.microsoft.com/office/drawing/2014/main" id="{079A0ECF-F553-1C11-6AFB-02C64200E17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10" name="Rectangle : avec coin rogné 9">
            <a:extLst>
              <a:ext uri="{FF2B5EF4-FFF2-40B4-BE49-F238E27FC236}">
                <a16:creationId xmlns:a16="http://schemas.microsoft.com/office/drawing/2014/main" id="{21737B69-71EE-4A93-A5F0-43CA81D05280}"/>
              </a:ext>
            </a:extLst>
          </p:cNvPr>
          <p:cNvSpPr/>
          <p:nvPr userDrawn="1"/>
        </p:nvSpPr>
        <p:spPr>
          <a:xfrm flipH="1">
            <a:off x="7599872" y="6361745"/>
            <a:ext cx="4592128" cy="496256"/>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30F42910-98AF-EF86-23B9-AC7E0138266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599872" y="6464366"/>
            <a:ext cx="3919404" cy="306403"/>
          </a:xfrm>
          <a:prstGeom prst="rect">
            <a:avLst/>
          </a:prstGeom>
        </p:spPr>
      </p:pic>
      <p:sp>
        <p:nvSpPr>
          <p:cNvPr id="8" name="Espace réservé du numéro de diapositive 5">
            <a:extLst>
              <a:ext uri="{FF2B5EF4-FFF2-40B4-BE49-F238E27FC236}">
                <a16:creationId xmlns:a16="http://schemas.microsoft.com/office/drawing/2014/main" id="{E1FBB17E-1CAA-2E3B-9CCF-42E46D408C8B}"/>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16398825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tercallaire de partie Jaune">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5" name="ZoneTexte 4">
            <a:extLst>
              <a:ext uri="{FF2B5EF4-FFF2-40B4-BE49-F238E27FC236}">
                <a16:creationId xmlns:a16="http://schemas.microsoft.com/office/drawing/2014/main" id="{BBF46009-242A-7E06-2D18-0CECBF50B848}"/>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401956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 bullet points">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BD406F72-BFE8-2968-6367-37CDBBC5690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6" name="Graphique 9">
              <a:extLst>
                <a:ext uri="{FF2B5EF4-FFF2-40B4-BE49-F238E27FC236}">
                  <a16:creationId xmlns:a16="http://schemas.microsoft.com/office/drawing/2014/main" id="{C8870A12-C1ED-3BA9-DA9E-4797EDB05FA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7" name="Rectangle 5">
              <a:extLst>
                <a:ext uri="{FF2B5EF4-FFF2-40B4-BE49-F238E27FC236}">
                  <a16:creationId xmlns:a16="http://schemas.microsoft.com/office/drawing/2014/main" id="{6B92A7FD-78CF-2D0E-92BF-BB705A8342A5}"/>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1259619"/>
          </a:xfrm>
        </p:spPr>
        <p:txBody>
          <a:bodyPr lIns="0" anchor="t" anchorCtr="0">
            <a:noAutofit/>
          </a:bodyPr>
          <a:lstStyle>
            <a:lvl1pPr algn="l">
              <a:defRPr sz="2800">
                <a:solidFill>
                  <a:schemeClr val="accent1"/>
                </a:solidFill>
              </a:defRPr>
            </a:lvl1pPr>
          </a:lstStyle>
          <a:p>
            <a:r>
              <a:rPr lang="fr-FR"/>
              <a:t>Titre de la partie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14" name="Espace réservé du texte 13">
            <a:extLst>
              <a:ext uri="{FF2B5EF4-FFF2-40B4-BE49-F238E27FC236}">
                <a16:creationId xmlns:a16="http://schemas.microsoft.com/office/drawing/2014/main" id="{418444C3-ABF3-5908-1706-C91CE2BCE99B}"/>
              </a:ext>
            </a:extLst>
          </p:cNvPr>
          <p:cNvSpPr>
            <a:spLocks noGrp="1"/>
          </p:cNvSpPr>
          <p:nvPr>
            <p:ph type="body" sz="quarter" idx="13" hasCustomPrompt="1"/>
          </p:nvPr>
        </p:nvSpPr>
        <p:spPr>
          <a:xfrm>
            <a:off x="444500" y="2249586"/>
            <a:ext cx="10934700" cy="3556449"/>
          </a:xfrm>
        </p:spPr>
        <p:txBody>
          <a:bodyPr lIns="0"/>
          <a:lstStyle>
            <a:lvl1pPr marL="285750" indent="-285750">
              <a:buFontTx/>
              <a:buBlip>
                <a:blip>
                  <a:extLst>
                    <a:ext uri="{96DAC541-7B7A-43D3-8B79-37D633B846F1}">
                      <asvg:svgBlip xmlns:asvg="http://schemas.microsoft.com/office/drawing/2016/SVG/main" r:embed="rId3"/>
                    </a:ext>
                  </a:extLst>
                </a:blip>
              </a:buBlip>
              <a:defRPr sz="1600"/>
            </a:lvl1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a:t>
            </a:r>
          </a:p>
        </p:txBody>
      </p:sp>
      <p:grpSp>
        <p:nvGrpSpPr>
          <p:cNvPr id="18" name="Groupe 17">
            <a:extLst>
              <a:ext uri="{FF2B5EF4-FFF2-40B4-BE49-F238E27FC236}">
                <a16:creationId xmlns:a16="http://schemas.microsoft.com/office/drawing/2014/main" id="{7358B253-0588-0A0D-90BF-4CAF22E8EBA2}"/>
              </a:ext>
            </a:extLst>
          </p:cNvPr>
          <p:cNvGrpSpPr/>
          <p:nvPr userDrawn="1"/>
        </p:nvGrpSpPr>
        <p:grpSpPr>
          <a:xfrm>
            <a:off x="11211586" y="-140611"/>
            <a:ext cx="803434" cy="956410"/>
            <a:chOff x="1618579" y="723899"/>
            <a:chExt cx="552685" cy="657918"/>
          </a:xfrm>
        </p:grpSpPr>
        <p:pic>
          <p:nvPicPr>
            <p:cNvPr id="19" name="Graphique 18">
              <a:extLst>
                <a:ext uri="{FF2B5EF4-FFF2-40B4-BE49-F238E27FC236}">
                  <a16:creationId xmlns:a16="http://schemas.microsoft.com/office/drawing/2014/main" id="{59C23DF9-2F10-9984-95C5-AB3E478B93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20" name="Graphique 19">
              <a:extLst>
                <a:ext uri="{FF2B5EF4-FFF2-40B4-BE49-F238E27FC236}">
                  <a16:creationId xmlns:a16="http://schemas.microsoft.com/office/drawing/2014/main" id="{6E061633-422F-2979-5C79-824528AE7C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8624674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ntercallaire de partie">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pic>
        <p:nvPicPr>
          <p:cNvPr id="4" name="Image 3" descr="Une image contenant texte, capture d’écran, Police, Graphique&#10;&#10;Description générée automatiquement">
            <a:extLst>
              <a:ext uri="{FF2B5EF4-FFF2-40B4-BE49-F238E27FC236}">
                <a16:creationId xmlns:a16="http://schemas.microsoft.com/office/drawing/2014/main" id="{58A59C5F-F2C8-038E-0192-F29E7EF4BD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8655" y="6278423"/>
            <a:ext cx="3146465" cy="471970"/>
          </a:xfrm>
          <a:prstGeom prst="rect">
            <a:avLst/>
          </a:prstGeom>
        </p:spPr>
      </p:pic>
      <p:sp>
        <p:nvSpPr>
          <p:cNvPr id="5" name="ZoneTexte 4">
            <a:extLst>
              <a:ext uri="{FF2B5EF4-FFF2-40B4-BE49-F238E27FC236}">
                <a16:creationId xmlns:a16="http://schemas.microsoft.com/office/drawing/2014/main" id="{0B5756A5-4302-961B-E79B-2CCE2A48737B}"/>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14725142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 bloc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691046"/>
            <a:ext cx="10753725" cy="3273425"/>
          </a:xfrm>
        </p:spPr>
        <p:txBody>
          <a:bodyPr lIns="0"/>
          <a:lstStyle>
            <a:lvl1pPr>
              <a:defRPr/>
            </a:lvl1pPr>
            <a:lvl2pPr>
              <a:spcAft>
                <a:spcPts val="900"/>
              </a:spcAft>
              <a:defRPr/>
            </a:lvl2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 </a:t>
            </a:r>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r>
              <a:rPr lang="fr-FR"/>
              <a:t> 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a:p>
            <a:pPr lvl="3"/>
            <a:r>
              <a:rPr lang="fr-FR"/>
              <a:t>Quo </a:t>
            </a:r>
            <a:r>
              <a:rPr lang="fr-FR" err="1"/>
              <a:t>cognito</a:t>
            </a:r>
            <a:r>
              <a:rPr lang="fr-FR"/>
              <a:t> </a:t>
            </a:r>
            <a:r>
              <a:rPr lang="fr-FR" err="1"/>
              <a:t>Constantius</a:t>
            </a:r>
            <a:r>
              <a:rPr lang="fr-FR"/>
              <a:t> ultra </a:t>
            </a:r>
            <a:r>
              <a:rPr lang="fr-FR" err="1"/>
              <a:t>mortalem</a:t>
            </a:r>
            <a:r>
              <a:rPr lang="fr-FR"/>
              <a:t> </a:t>
            </a:r>
            <a:r>
              <a:rPr lang="fr-FR" err="1"/>
              <a:t>modum</a:t>
            </a:r>
            <a:r>
              <a:rPr lang="fr-FR"/>
              <a:t> </a:t>
            </a:r>
            <a:r>
              <a:rPr lang="fr-FR" err="1"/>
              <a:t>exarsit</a:t>
            </a:r>
            <a:r>
              <a:rPr lang="fr-FR"/>
              <a:t> </a:t>
            </a:r>
            <a:r>
              <a:rPr lang="fr-FR" err="1"/>
              <a:t>ac</a:t>
            </a:r>
            <a:r>
              <a:rPr lang="fr-FR"/>
              <a:t> </a:t>
            </a:r>
            <a:r>
              <a:rPr lang="fr-FR" err="1"/>
              <a:t>nequo</a:t>
            </a:r>
            <a:r>
              <a:rPr lang="fr-FR"/>
              <a:t> </a:t>
            </a:r>
            <a:r>
              <a:rPr lang="fr-FR" err="1"/>
              <a:t>casu</a:t>
            </a:r>
            <a:r>
              <a:rPr lang="fr-FR"/>
              <a:t> idem Gallus de </a:t>
            </a:r>
            <a:r>
              <a:rPr lang="fr-FR" err="1"/>
              <a:t>futuris</a:t>
            </a:r>
            <a:r>
              <a:rPr lang="fr-FR"/>
              <a:t> </a:t>
            </a:r>
            <a:r>
              <a:rPr lang="fr-FR" err="1"/>
              <a:t>incertus</a:t>
            </a:r>
            <a:r>
              <a:rPr lang="fr-FR"/>
              <a:t> </a:t>
            </a:r>
            <a:r>
              <a:rPr lang="fr-FR" err="1"/>
              <a:t>agitare</a:t>
            </a:r>
            <a:r>
              <a:rPr lang="fr-FR"/>
              <a:t>.</a:t>
            </a:r>
          </a:p>
          <a:p>
            <a:pPr lvl="4"/>
            <a:r>
              <a:rPr lang="fr-FR" err="1"/>
              <a:t>Quaedam</a:t>
            </a:r>
            <a:r>
              <a:rPr lang="fr-FR"/>
              <a:t> </a:t>
            </a:r>
            <a:r>
              <a:rPr lang="fr-FR" err="1"/>
              <a:t>conducentia</a:t>
            </a:r>
            <a:r>
              <a:rPr lang="fr-FR"/>
              <a:t> </a:t>
            </a:r>
            <a:r>
              <a:rPr lang="fr-FR" err="1"/>
              <a:t>saluti</a:t>
            </a:r>
            <a:r>
              <a:rPr lang="fr-FR"/>
              <a:t> </a:t>
            </a:r>
            <a:r>
              <a:rPr lang="fr-FR" err="1"/>
              <a:t>suae</a:t>
            </a:r>
            <a:r>
              <a:rPr lang="fr-FR"/>
              <a:t> per </a:t>
            </a:r>
            <a:r>
              <a:rPr lang="fr-FR" err="1"/>
              <a:t>itinera</a:t>
            </a:r>
            <a:r>
              <a:rPr lang="fr-FR"/>
              <a:t> </a:t>
            </a:r>
            <a:r>
              <a:rPr lang="fr-FR" err="1"/>
              <a:t>conaretur</a:t>
            </a:r>
            <a:r>
              <a:rPr lang="fr-FR"/>
              <a:t>, </a:t>
            </a:r>
            <a:r>
              <a:rPr lang="fr-FR" err="1"/>
              <a:t>remoti</a:t>
            </a:r>
            <a:r>
              <a:rPr lang="fr-FR"/>
              <a:t> </a:t>
            </a:r>
            <a:r>
              <a:rPr lang="fr-FR" err="1"/>
              <a:t>sunt</a:t>
            </a:r>
            <a:r>
              <a:rPr lang="fr-FR"/>
              <a:t> </a:t>
            </a:r>
            <a:r>
              <a:rPr lang="fr-FR" err="1"/>
              <a:t>omnes</a:t>
            </a:r>
            <a:r>
              <a:rPr lang="fr-FR"/>
              <a:t> de </a:t>
            </a:r>
            <a:r>
              <a:rPr lang="fr-FR" err="1"/>
              <a:t>industria</a:t>
            </a:r>
            <a:r>
              <a:rPr lang="fr-FR"/>
              <a:t> milites agentes in </a:t>
            </a:r>
            <a:r>
              <a:rPr lang="fr-FR" err="1"/>
              <a:t>civitatibus</a:t>
            </a:r>
            <a:r>
              <a:rPr lang="fr-FR"/>
              <a:t> </a:t>
            </a:r>
            <a:r>
              <a:rPr lang="fr-FR" err="1"/>
              <a:t>perviis</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6380908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re + 2 blocs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553887"/>
            <a:ext cx="10753725" cy="2398353"/>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2"/>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endParaRPr lang="fr-F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974993"/>
            <a:ext cx="10753725" cy="2364847"/>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2"/>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endParaRPr lang="fr-F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spTree>
    <p:extLst>
      <p:ext uri="{BB962C8B-B14F-4D97-AF65-F5344CB8AC3E}">
        <p14:creationId xmlns:p14="http://schemas.microsoft.com/office/powerpoint/2010/main" val="25657976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e + chiffres pour car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711368"/>
            <a:ext cx="5492750" cy="1128476"/>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402140"/>
            <a:ext cx="5492749" cy="1076728"/>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sp>
        <p:nvSpPr>
          <p:cNvPr id="3" name="Espace réservé du texte 17">
            <a:extLst>
              <a:ext uri="{FF2B5EF4-FFF2-40B4-BE49-F238E27FC236}">
                <a16:creationId xmlns:a16="http://schemas.microsoft.com/office/drawing/2014/main" id="{B35EBAE8-0F26-7D26-FC69-CE54060950B9}"/>
              </a:ext>
            </a:extLst>
          </p:cNvPr>
          <p:cNvSpPr>
            <a:spLocks noGrp="1"/>
          </p:cNvSpPr>
          <p:nvPr>
            <p:ph type="body" sz="quarter" idx="17" hasCustomPrompt="1"/>
          </p:nvPr>
        </p:nvSpPr>
        <p:spPr>
          <a:xfrm>
            <a:off x="444500" y="3110767"/>
            <a:ext cx="5508000" cy="7200"/>
          </a:xfrm>
          <a:solidFill>
            <a:schemeClr val="accent1"/>
          </a:solidFill>
        </p:spPr>
        <p:txBody>
          <a:bodyPr/>
          <a:lstStyle>
            <a:lvl1pPr>
              <a:lnSpc>
                <a:spcPct val="100000"/>
              </a:lnSpc>
              <a:spcAft>
                <a:spcPts val="0"/>
              </a:spcAft>
              <a:defRPr sz="100"/>
            </a:lvl1pPr>
          </a:lstStyle>
          <a:p>
            <a:pPr lvl="0"/>
            <a:r>
              <a:rPr lang="fr-FR"/>
              <a:t>.</a:t>
            </a:r>
          </a:p>
        </p:txBody>
      </p:sp>
      <p:sp>
        <p:nvSpPr>
          <p:cNvPr id="7" name="Espace réservé du texte 30">
            <a:extLst>
              <a:ext uri="{FF2B5EF4-FFF2-40B4-BE49-F238E27FC236}">
                <a16:creationId xmlns:a16="http://schemas.microsoft.com/office/drawing/2014/main" id="{C2BD68FC-1336-FEEE-E81F-BC6C5EE6A54F}"/>
              </a:ext>
            </a:extLst>
          </p:cNvPr>
          <p:cNvSpPr>
            <a:spLocks noGrp="1"/>
          </p:cNvSpPr>
          <p:nvPr>
            <p:ph type="body" sz="quarter" idx="31" hasCustomPrompt="1"/>
          </p:nvPr>
        </p:nvSpPr>
        <p:spPr>
          <a:xfrm>
            <a:off x="446856" y="5067301"/>
            <a:ext cx="11298289" cy="1172632"/>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sp>
        <p:nvSpPr>
          <p:cNvPr id="8" name="Espace réservé du texte 6">
            <a:extLst>
              <a:ext uri="{FF2B5EF4-FFF2-40B4-BE49-F238E27FC236}">
                <a16:creationId xmlns:a16="http://schemas.microsoft.com/office/drawing/2014/main" id="{30800994-2CB6-DF9A-937E-EAA10D64A933}"/>
              </a:ext>
            </a:extLst>
          </p:cNvPr>
          <p:cNvSpPr>
            <a:spLocks noGrp="1"/>
          </p:cNvSpPr>
          <p:nvPr>
            <p:ph type="body" sz="quarter" idx="32" hasCustomPrompt="1"/>
          </p:nvPr>
        </p:nvSpPr>
        <p:spPr>
          <a:xfrm>
            <a:off x="8209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9" name="Espace réservé du texte 3">
            <a:extLst>
              <a:ext uri="{FF2B5EF4-FFF2-40B4-BE49-F238E27FC236}">
                <a16:creationId xmlns:a16="http://schemas.microsoft.com/office/drawing/2014/main" id="{E1383E47-E950-A812-0398-8CC7A74CA9EA}"/>
              </a:ext>
            </a:extLst>
          </p:cNvPr>
          <p:cNvSpPr>
            <a:spLocks noGrp="1"/>
          </p:cNvSpPr>
          <p:nvPr>
            <p:ph type="body" sz="quarter" idx="18" hasCustomPrompt="1"/>
          </p:nvPr>
        </p:nvSpPr>
        <p:spPr>
          <a:xfrm>
            <a:off x="820905" y="5594511"/>
            <a:ext cx="2249967"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14" name="Espace réservé du texte 6">
            <a:extLst>
              <a:ext uri="{FF2B5EF4-FFF2-40B4-BE49-F238E27FC236}">
                <a16:creationId xmlns:a16="http://schemas.microsoft.com/office/drawing/2014/main" id="{2DAC9B2E-24F2-3587-3A76-18FF6E6EA4A6}"/>
              </a:ext>
            </a:extLst>
          </p:cNvPr>
          <p:cNvSpPr>
            <a:spLocks noGrp="1"/>
          </p:cNvSpPr>
          <p:nvPr>
            <p:ph type="body" sz="quarter" idx="33" hasCustomPrompt="1"/>
          </p:nvPr>
        </p:nvSpPr>
        <p:spPr>
          <a:xfrm>
            <a:off x="3602137"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9" name="Espace réservé du texte 3">
            <a:extLst>
              <a:ext uri="{FF2B5EF4-FFF2-40B4-BE49-F238E27FC236}">
                <a16:creationId xmlns:a16="http://schemas.microsoft.com/office/drawing/2014/main" id="{F9AF3635-AAB6-3856-CF09-41BF36B49566}"/>
              </a:ext>
            </a:extLst>
          </p:cNvPr>
          <p:cNvSpPr>
            <a:spLocks noGrp="1"/>
          </p:cNvSpPr>
          <p:nvPr>
            <p:ph type="body" sz="quarter" idx="34" hasCustomPrompt="1"/>
          </p:nvPr>
        </p:nvSpPr>
        <p:spPr>
          <a:xfrm>
            <a:off x="3638553"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20" name="Espace réservé du texte 6">
            <a:extLst>
              <a:ext uri="{FF2B5EF4-FFF2-40B4-BE49-F238E27FC236}">
                <a16:creationId xmlns:a16="http://schemas.microsoft.com/office/drawing/2014/main" id="{1CE07825-CA23-D13F-9A98-EC602DFE830B}"/>
              </a:ext>
            </a:extLst>
          </p:cNvPr>
          <p:cNvSpPr>
            <a:spLocks noGrp="1"/>
          </p:cNvSpPr>
          <p:nvPr>
            <p:ph type="body" sz="quarter" idx="35" hasCustomPrompt="1"/>
          </p:nvPr>
        </p:nvSpPr>
        <p:spPr>
          <a:xfrm>
            <a:off x="6383370"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1" name="Espace réservé du texte 3">
            <a:extLst>
              <a:ext uri="{FF2B5EF4-FFF2-40B4-BE49-F238E27FC236}">
                <a16:creationId xmlns:a16="http://schemas.microsoft.com/office/drawing/2014/main" id="{7E8AD0A8-4A25-6D86-3576-A3A9D6CB6356}"/>
              </a:ext>
            </a:extLst>
          </p:cNvPr>
          <p:cNvSpPr>
            <a:spLocks noGrp="1"/>
          </p:cNvSpPr>
          <p:nvPr>
            <p:ph type="body" sz="quarter" idx="36" hasCustomPrompt="1"/>
          </p:nvPr>
        </p:nvSpPr>
        <p:spPr>
          <a:xfrm>
            <a:off x="6401579"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a:t>
            </a:r>
          </a:p>
        </p:txBody>
      </p:sp>
      <p:sp>
        <p:nvSpPr>
          <p:cNvPr id="22" name="Espace réservé du texte 6">
            <a:extLst>
              <a:ext uri="{FF2B5EF4-FFF2-40B4-BE49-F238E27FC236}">
                <a16:creationId xmlns:a16="http://schemas.microsoft.com/office/drawing/2014/main" id="{B7B5F32D-9E15-C2ED-6E1B-AC08449AE5AD}"/>
              </a:ext>
            </a:extLst>
          </p:cNvPr>
          <p:cNvSpPr>
            <a:spLocks noGrp="1"/>
          </p:cNvSpPr>
          <p:nvPr>
            <p:ph type="body" sz="quarter" idx="37" hasCustomPrompt="1"/>
          </p:nvPr>
        </p:nvSpPr>
        <p:spPr>
          <a:xfrm>
            <a:off x="91646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3" name="Espace réservé du texte 3">
            <a:extLst>
              <a:ext uri="{FF2B5EF4-FFF2-40B4-BE49-F238E27FC236}">
                <a16:creationId xmlns:a16="http://schemas.microsoft.com/office/drawing/2014/main" id="{6DA61F38-2BF3-3C79-D8A2-4E7E840F53A3}"/>
              </a:ext>
            </a:extLst>
          </p:cNvPr>
          <p:cNvSpPr>
            <a:spLocks noGrp="1"/>
          </p:cNvSpPr>
          <p:nvPr>
            <p:ph type="body" sz="quarter" idx="38" hasCustomPrompt="1"/>
          </p:nvPr>
        </p:nvSpPr>
        <p:spPr>
          <a:xfrm>
            <a:off x="9164605"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Tree>
    <p:extLst>
      <p:ext uri="{BB962C8B-B14F-4D97-AF65-F5344CB8AC3E}">
        <p14:creationId xmlns:p14="http://schemas.microsoft.com/office/powerpoint/2010/main" val="37049779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iffres 4 colon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3225692"/>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33" name="Espace réservé du texte 32">
            <a:extLst>
              <a:ext uri="{FF2B5EF4-FFF2-40B4-BE49-F238E27FC236}">
                <a16:creationId xmlns:a16="http://schemas.microsoft.com/office/drawing/2014/main" id="{47EEFA29-B4BA-3F0A-B038-04FC61454F0F}"/>
              </a:ext>
            </a:extLst>
          </p:cNvPr>
          <p:cNvSpPr>
            <a:spLocks noGrp="1"/>
          </p:cNvSpPr>
          <p:nvPr>
            <p:ph type="body" sz="quarter" idx="23" hasCustomPrompt="1"/>
          </p:nvPr>
        </p:nvSpPr>
        <p:spPr>
          <a:xfrm>
            <a:off x="444500" y="1655487"/>
            <a:ext cx="9144000" cy="566651"/>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2680585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iffres 2 lig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192109"/>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147909"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147910"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585131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585131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855472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855472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3" name="Espace réservé du texte 6">
            <a:extLst>
              <a:ext uri="{FF2B5EF4-FFF2-40B4-BE49-F238E27FC236}">
                <a16:creationId xmlns:a16="http://schemas.microsoft.com/office/drawing/2014/main" id="{0634A574-D6EF-310E-89AD-3F0E787C93A7}"/>
              </a:ext>
            </a:extLst>
          </p:cNvPr>
          <p:cNvSpPr>
            <a:spLocks noGrp="1"/>
          </p:cNvSpPr>
          <p:nvPr>
            <p:ph type="body" sz="quarter" idx="23" hasCustomPrompt="1"/>
          </p:nvPr>
        </p:nvSpPr>
        <p:spPr>
          <a:xfrm>
            <a:off x="444500" y="4540926"/>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4" name="Espace réservé du texte 3">
            <a:extLst>
              <a:ext uri="{FF2B5EF4-FFF2-40B4-BE49-F238E27FC236}">
                <a16:creationId xmlns:a16="http://schemas.microsoft.com/office/drawing/2014/main" id="{96C0AF94-167D-8461-8A93-AA3AC5641794}"/>
              </a:ext>
            </a:extLst>
          </p:cNvPr>
          <p:cNvSpPr>
            <a:spLocks noGrp="1"/>
          </p:cNvSpPr>
          <p:nvPr>
            <p:ph type="body" sz="quarter" idx="24" hasCustomPrompt="1"/>
          </p:nvPr>
        </p:nvSpPr>
        <p:spPr>
          <a:xfrm>
            <a:off x="444501"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147909"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147910"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585131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585131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855472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855472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1" name="Espace réservé du texte 32">
            <a:extLst>
              <a:ext uri="{FF2B5EF4-FFF2-40B4-BE49-F238E27FC236}">
                <a16:creationId xmlns:a16="http://schemas.microsoft.com/office/drawing/2014/main" id="{5C3A07E4-1F74-55F7-B99B-4A6CE2D53D46}"/>
              </a:ext>
            </a:extLst>
          </p:cNvPr>
          <p:cNvSpPr>
            <a:spLocks noGrp="1"/>
          </p:cNvSpPr>
          <p:nvPr>
            <p:ph type="body" sz="quarter" idx="31" hasCustomPrompt="1"/>
          </p:nvPr>
        </p:nvSpPr>
        <p:spPr>
          <a:xfrm>
            <a:off x="444500" y="1655487"/>
            <a:ext cx="9144000" cy="463657"/>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
        <p:nvSpPr>
          <p:cNvPr id="32" name="Espace réservé du texte 32">
            <a:extLst>
              <a:ext uri="{FF2B5EF4-FFF2-40B4-BE49-F238E27FC236}">
                <a16:creationId xmlns:a16="http://schemas.microsoft.com/office/drawing/2014/main" id="{6F45F9CF-F5C7-1B01-8D74-6CBF53A6569C}"/>
              </a:ext>
            </a:extLst>
          </p:cNvPr>
          <p:cNvSpPr>
            <a:spLocks noGrp="1"/>
          </p:cNvSpPr>
          <p:nvPr>
            <p:ph type="body" sz="quarter" idx="32" hasCustomPrompt="1"/>
          </p:nvPr>
        </p:nvSpPr>
        <p:spPr>
          <a:xfrm>
            <a:off x="444500" y="4004304"/>
            <a:ext cx="9144000" cy="463657"/>
          </a:xfrm>
        </p:spPr>
        <p:txBody>
          <a:bodyPr lIns="0"/>
          <a:lstStyle>
            <a:lvl1pPr>
              <a:defRPr sz="2000" b="1">
                <a:solidFill>
                  <a:schemeClr val="accent3"/>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468663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oc emphase + chiffres (2 lignes)">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3"/>
          </a:solidFill>
        </p:spPr>
        <p:txBody>
          <a:bodyPr/>
          <a:lstStyle>
            <a:lvl1pPr>
              <a:defRPr sz="100">
                <a:solidFill>
                  <a:schemeClr val="accent3"/>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5" name="Espace réservé du texte 32">
            <a:extLst>
              <a:ext uri="{FF2B5EF4-FFF2-40B4-BE49-F238E27FC236}">
                <a16:creationId xmlns:a16="http://schemas.microsoft.com/office/drawing/2014/main" id="{1FA8BA7F-8AE0-3665-F465-95D45B622015}"/>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36" name="Espace réservé du texte 32">
            <a:extLst>
              <a:ext uri="{FF2B5EF4-FFF2-40B4-BE49-F238E27FC236}">
                <a16:creationId xmlns:a16="http://schemas.microsoft.com/office/drawing/2014/main" id="{8836A735-7B15-E1B0-5D98-FE85E32F9840}"/>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958289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oc emphase + chiffres (2 lignes) (2))">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2"/>
          </a:solidFill>
        </p:spPr>
        <p:txBody>
          <a:bodyPr/>
          <a:lstStyle>
            <a:lvl1pPr>
              <a:defRPr sz="100">
                <a:solidFill>
                  <a:schemeClr val="accent1"/>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 name="Espace réservé du texte 32">
            <a:extLst>
              <a:ext uri="{FF2B5EF4-FFF2-40B4-BE49-F238E27FC236}">
                <a16:creationId xmlns:a16="http://schemas.microsoft.com/office/drawing/2014/main" id="{19C2C0C0-11D9-3B0F-DF42-75601FE84E00}"/>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5" name="Espace réservé du texte 32">
            <a:extLst>
              <a:ext uri="{FF2B5EF4-FFF2-40B4-BE49-F238E27FC236}">
                <a16:creationId xmlns:a16="http://schemas.microsoft.com/office/drawing/2014/main" id="{F433AF97-8E53-9B90-D1E3-299B3F8AF4D2}"/>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8325376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e + bloc chiffr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hasCustomPrompt="1"/>
          </p:nvPr>
        </p:nvSpPr>
        <p:spPr>
          <a:xfrm>
            <a:off x="7752085" y="2836351"/>
            <a:ext cx="3831885" cy="586300"/>
          </a:xfrm>
        </p:spPr>
        <p:txBody>
          <a:bodyPr lIns="0"/>
          <a:lstStyle>
            <a:lvl1pPr>
              <a:defRPr sz="12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4" y="3850738"/>
            <a:ext cx="3636000" cy="36000"/>
          </a:xfrm>
          <a:solidFill>
            <a:schemeClr val="bg1"/>
          </a:solidFill>
        </p:spPr>
        <p:txBody>
          <a:bodyPr/>
          <a:lstStyle>
            <a:lvl1pPr>
              <a:lnSpc>
                <a:spcPct val="100000"/>
              </a:lnSpc>
              <a:spcAft>
                <a:spcPts val="0"/>
              </a:spcAft>
              <a:defRPr sz="100"/>
            </a:lvl1pPr>
          </a:lstStyle>
          <a:p>
            <a:pPr lvl="0"/>
            <a:r>
              <a:rPr lang="fr-FR"/>
              <a:t>.</a:t>
            </a:r>
          </a:p>
        </p:txBody>
      </p:sp>
      <p:sp>
        <p:nvSpPr>
          <p:cNvPr id="17" name="Espace réservé du texte 4">
            <a:extLst>
              <a:ext uri="{FF2B5EF4-FFF2-40B4-BE49-F238E27FC236}">
                <a16:creationId xmlns:a16="http://schemas.microsoft.com/office/drawing/2014/main" id="{ABA21C25-D937-3C52-093E-C7E66F6B084B}"/>
              </a:ext>
            </a:extLst>
          </p:cNvPr>
          <p:cNvSpPr>
            <a:spLocks noGrp="1"/>
          </p:cNvSpPr>
          <p:nvPr>
            <p:ph type="body" sz="quarter" idx="19" hasCustomPrompt="1"/>
          </p:nvPr>
        </p:nvSpPr>
        <p:spPr>
          <a:xfrm>
            <a:off x="7752085" y="4982651"/>
            <a:ext cx="3831885" cy="586300"/>
          </a:xfrm>
        </p:spPr>
        <p:txBody>
          <a:bodyPr lIns="0"/>
          <a:lstStyle>
            <a:lvl1pPr>
              <a:defRPr sz="12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20">
            <a:extLst>
              <a:ext uri="{FF2B5EF4-FFF2-40B4-BE49-F238E27FC236}">
                <a16:creationId xmlns:a16="http://schemas.microsoft.com/office/drawing/2014/main" id="{03CE4045-416B-14F6-4980-1B4D1D9DE247}"/>
              </a:ext>
            </a:extLst>
          </p:cNvPr>
          <p:cNvSpPr>
            <a:spLocks noGrp="1"/>
          </p:cNvSpPr>
          <p:nvPr>
            <p:ph type="body" sz="quarter" idx="20" hasCustomPrompt="1"/>
          </p:nvPr>
        </p:nvSpPr>
        <p:spPr>
          <a:xfrm>
            <a:off x="7752085" y="2074753"/>
            <a:ext cx="2098036" cy="436880"/>
          </a:xfrm>
        </p:spPr>
        <p:txBody>
          <a:bodyPr lIns="0" anchor="ctr" anchorCtr="0"/>
          <a:lstStyle>
            <a:lvl1pPr>
              <a:defRPr sz="7200" b="1">
                <a:solidFill>
                  <a:schemeClr val="bg1"/>
                </a:solidFill>
                <a:latin typeface="+mj-lt"/>
              </a:defRPr>
            </a:lvl1pPr>
          </a:lstStyle>
          <a:p>
            <a:pPr lvl="0"/>
            <a:r>
              <a:rPr lang="fr-FR"/>
              <a:t>00%</a:t>
            </a:r>
          </a:p>
        </p:txBody>
      </p:sp>
      <p:sp>
        <p:nvSpPr>
          <p:cNvPr id="22" name="Espace réservé du texte 20">
            <a:extLst>
              <a:ext uri="{FF2B5EF4-FFF2-40B4-BE49-F238E27FC236}">
                <a16:creationId xmlns:a16="http://schemas.microsoft.com/office/drawing/2014/main" id="{26E64564-A681-DF41-BB61-3B81ED19E208}"/>
              </a:ext>
            </a:extLst>
          </p:cNvPr>
          <p:cNvSpPr>
            <a:spLocks noGrp="1"/>
          </p:cNvSpPr>
          <p:nvPr>
            <p:ph type="body" sz="quarter" idx="21" hasCustomPrompt="1"/>
          </p:nvPr>
        </p:nvSpPr>
        <p:spPr>
          <a:xfrm>
            <a:off x="7752085" y="4254073"/>
            <a:ext cx="2098036" cy="436880"/>
          </a:xfrm>
        </p:spPr>
        <p:txBody>
          <a:bodyPr lIns="0" anchor="ctr" anchorCtr="0"/>
          <a:lstStyle>
            <a:lvl1pPr>
              <a:defRPr sz="7200" b="1">
                <a:solidFill>
                  <a:schemeClr val="bg1"/>
                </a:solidFill>
                <a:latin typeface="+mj-lt"/>
              </a:defRPr>
            </a:lvl1pPr>
          </a:lstStyle>
          <a:p>
            <a:pPr lvl="0"/>
            <a:r>
              <a:rPr lang="fr-FR"/>
              <a:t>00%</a:t>
            </a:r>
          </a:p>
        </p:txBody>
      </p:sp>
    </p:spTree>
    <p:extLst>
      <p:ext uri="{BB962C8B-B14F-4D97-AF65-F5344CB8AC3E}">
        <p14:creationId xmlns:p14="http://schemas.microsoft.com/office/powerpoint/2010/main" val="3909858882"/>
      </p:ext>
    </p:extLst>
  </p:cSld>
  <p:clrMapOvr>
    <a:masterClrMapping/>
  </p:clrMapOvr>
  <p:extLst>
    <p:ext uri="{DCECCB84-F9BA-43D5-87BE-67443E8EF086}">
      <p15:sldGuideLst xmlns:p15="http://schemas.microsoft.com/office/powerpoint/2012/main">
        <p15:guide id="1" orient="horz" pos="2523"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eau + chiffre sur demi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7BEB5A-7C74-AC36-9F6C-D983F56CB8F8}"/>
              </a:ext>
            </a:extLst>
          </p:cNvPr>
          <p:cNvSpPr/>
          <p:nvPr userDrawn="1"/>
        </p:nvSpPr>
        <p:spPr>
          <a:xfrm>
            <a:off x="0" y="3429000"/>
            <a:ext cx="12192000" cy="3429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5161" y="1655487"/>
            <a:ext cx="10753725" cy="440013"/>
          </a:xfrm>
        </p:spPr>
        <p:txBody>
          <a:bodyPr lIns="0"/>
          <a:lstStyle>
            <a:lvl1pPr>
              <a:defRPr/>
            </a:lvl1pPr>
            <a:lvl2pPr>
              <a:defRPr>
                <a:solidFill>
                  <a:schemeClr val="accent1"/>
                </a:solidFill>
              </a:defRPr>
            </a:lvl2pPr>
            <a:lvl3pPr>
              <a:defRPr/>
            </a:lvl3pPr>
            <a:lvl4pPr>
              <a:defRPr/>
            </a:lvl4pPr>
          </a:lstStyle>
          <a:p>
            <a:pPr lvl="1"/>
            <a:r>
              <a:rPr lang="fr-FR"/>
              <a:t>Titre du bloc </a:t>
            </a:r>
            <a:r>
              <a:rPr lang="fr-FR" err="1"/>
              <a:t>lorem</a:t>
            </a:r>
            <a:r>
              <a:rPr lang="fr-FR"/>
              <a:t> ipsum </a:t>
            </a:r>
            <a:r>
              <a:rPr lang="fr-FR" err="1"/>
              <a:t>dolor</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3668436"/>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3" name="Espace réservé du texte 3">
            <a:extLst>
              <a:ext uri="{FF2B5EF4-FFF2-40B4-BE49-F238E27FC236}">
                <a16:creationId xmlns:a16="http://schemas.microsoft.com/office/drawing/2014/main" id="{998D471E-BB5B-F8E0-F24F-31A76B53AAC8}"/>
              </a:ext>
            </a:extLst>
          </p:cNvPr>
          <p:cNvSpPr>
            <a:spLocks noGrp="1"/>
          </p:cNvSpPr>
          <p:nvPr>
            <p:ph type="body" sz="quarter" idx="23" hasCustomPrompt="1"/>
          </p:nvPr>
        </p:nvSpPr>
        <p:spPr>
          <a:xfrm>
            <a:off x="444500" y="2177911"/>
            <a:ext cx="10753725" cy="914540"/>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4" name="Rectangle : avec coin rogné 23">
            <a:extLst>
              <a:ext uri="{FF2B5EF4-FFF2-40B4-BE49-F238E27FC236}">
                <a16:creationId xmlns:a16="http://schemas.microsoft.com/office/drawing/2014/main" id="{CFF48611-FE2E-BA3F-6F4B-8957BB7EFCFE}"/>
              </a:ext>
            </a:extLst>
          </p:cNvPr>
          <p:cNvSpPr/>
          <p:nvPr userDrawn="1"/>
        </p:nvSpPr>
        <p:spPr>
          <a:xfrm flipH="1">
            <a:off x="8275320" y="6415343"/>
            <a:ext cx="3916680"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2" name="Image 11" descr="Une image contenant texte, capture d’écran, Police, Graphique&#10;&#10;Description générée automatiquement">
            <a:extLst>
              <a:ext uri="{FF2B5EF4-FFF2-40B4-BE49-F238E27FC236}">
                <a16:creationId xmlns:a16="http://schemas.microsoft.com/office/drawing/2014/main" id="{CB3F0AF1-E27A-FCF9-5450-E52189A2189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420695" y="6369863"/>
            <a:ext cx="3146465" cy="471970"/>
          </a:xfrm>
          <a:prstGeom prst="rect">
            <a:avLst/>
          </a:prstGeom>
        </p:spPr>
      </p:pic>
    </p:spTree>
    <p:extLst>
      <p:ext uri="{BB962C8B-B14F-4D97-AF65-F5344CB8AC3E}">
        <p14:creationId xmlns:p14="http://schemas.microsoft.com/office/powerpoint/2010/main" val="20187753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 bloc &quot;à retenir&quot;">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752111" y="1905000"/>
            <a:ext cx="3831885" cy="436880"/>
          </a:xfrm>
        </p:spPr>
        <p:txBody>
          <a:bodyPr lIns="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752085" y="2590308"/>
            <a:ext cx="3831885" cy="3256772"/>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400">
                <a:solidFill>
                  <a:schemeClr val="bg1"/>
                </a:solidFill>
              </a:defRPr>
            </a:lvl3pPr>
            <a:lvl4pPr>
              <a:buClr>
                <a:schemeClr val="bg1"/>
              </a:buClr>
              <a:defRPr sz="1400">
                <a:solidFill>
                  <a:schemeClr val="bg1"/>
                </a:solidFill>
              </a:defRPr>
            </a:lvl4pPr>
            <a:lvl5pPr>
              <a:buClr>
                <a:schemeClr val="bg1"/>
              </a:buCl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5" y="24136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28925946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tercallaire de partie violet">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pic>
        <p:nvPicPr>
          <p:cNvPr id="4" name="Image 3" descr="Une image contenant texte, capture d’écran, Police, Graphique&#10;&#10;Description générée automatiquement">
            <a:extLst>
              <a:ext uri="{FF2B5EF4-FFF2-40B4-BE49-F238E27FC236}">
                <a16:creationId xmlns:a16="http://schemas.microsoft.com/office/drawing/2014/main" id="{2FE85824-DBB6-D89B-13DC-6277BC0BF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58655" y="6278423"/>
            <a:ext cx="3146465" cy="471970"/>
          </a:xfrm>
          <a:prstGeom prst="rect">
            <a:avLst/>
          </a:prstGeom>
        </p:spPr>
      </p:pic>
      <p:sp>
        <p:nvSpPr>
          <p:cNvPr id="5" name="ZoneTexte 4">
            <a:extLst>
              <a:ext uri="{FF2B5EF4-FFF2-40B4-BE49-F238E27FC236}">
                <a16:creationId xmlns:a16="http://schemas.microsoft.com/office/drawing/2014/main" id="{712BE5A7-B7D0-6899-EAA1-9A9B9C90214B}"/>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17406163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ocs texte x2">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p:nvPr>
        </p:nvSpPr>
        <p:spPr>
          <a:xfrm>
            <a:off x="6425294"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31519251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635"/>
            <a:ext cx="3548380" cy="1997392"/>
          </a:xfrm>
          <a:prstGeom prst="snip2DiagRect">
            <a:avLst>
              <a:gd name="adj1" fmla="val 6530"/>
              <a:gd name="adj2" fmla="val 0"/>
            </a:avLst>
          </a:prstGeom>
          <a:solidFill>
            <a:schemeClr val="accent2"/>
          </a:solidFill>
        </p:spPr>
        <p:txBody>
          <a:bodyPr/>
          <a:lstStyle>
            <a:lvl1pPr>
              <a:defRPr>
                <a:solidFill>
                  <a:schemeClr val="accent2"/>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30882616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2)">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3"/>
          </a:solidFill>
        </p:spPr>
        <p:txBody>
          <a:bodyPr/>
          <a:lstStyle>
            <a:lvl1pPr>
              <a:defRPr>
                <a:solidFill>
                  <a:schemeClr val="accent3"/>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1257851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3)">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4"/>
          </a:solidFill>
        </p:spPr>
        <p:txBody>
          <a:bodyPr/>
          <a:lstStyle>
            <a:lvl1pPr>
              <a:defRPr>
                <a:solidFill>
                  <a:schemeClr val="accent4"/>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20339186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txte + infos important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1" y="4140834"/>
            <a:ext cx="11307762" cy="2158366"/>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11298288" cy="237803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24410" y="4148794"/>
            <a:ext cx="8160510" cy="453686"/>
          </a:xfrm>
        </p:spPr>
        <p:txBody>
          <a:bodyPr lIns="0"/>
          <a:lstStyle>
            <a:lvl1pPr>
              <a:defRPr>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du bloc conclusion ou infos importantes 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24384" y="4687348"/>
            <a:ext cx="10685250" cy="1631806"/>
          </a:xfrm>
        </p:spPr>
        <p:txBody>
          <a:bodyPr lIns="0"/>
          <a:lstStyle>
            <a:lvl1pPr>
              <a:defRPr sz="1400">
                <a:solidFill>
                  <a:schemeClr val="bg1"/>
                </a:solidFill>
              </a:defRPr>
            </a:lvl1pPr>
            <a:lvl2pPr>
              <a:defRPr sz="20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spcBef>
                <a:spcPts val="0"/>
              </a:spcBef>
              <a:buClr>
                <a:schemeClr val="bg1"/>
              </a:buClr>
              <a:defRPr sz="11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24384" y="46224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4066310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icto + texte 3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447280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85011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450455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85328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4472807"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8501114"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3" name="ZoneTexte 2">
            <a:extLst>
              <a:ext uri="{FF2B5EF4-FFF2-40B4-BE49-F238E27FC236}">
                <a16:creationId xmlns:a16="http://schemas.microsoft.com/office/drawing/2014/main" id="{8AE61C44-6A59-734A-2351-EB97C47636B4}"/>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5634131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icto + texte 4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20FAE4E6-4184-BEC3-8BB3-44011E1CD59B}"/>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4276881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3"/>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4"/>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solidFill>
                  <a:schemeClr val="accent3"/>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solidFill>
                  <a:schemeClr val="accent4"/>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2"/>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solidFill>
                  <a:schemeClr val="accent2"/>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B8496EDB-1397-9C83-09C7-F956BEAF96D3}"/>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14879422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o + texte 3 colonnes (fond uni)">
    <p:bg>
      <p:bgPr>
        <a:solidFill>
          <a:schemeClr val="accent1"/>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CB27BD38-75D6-CC56-8B61-253F87F7B1A3}"/>
              </a:ext>
            </a:extLst>
          </p:cNvPr>
          <p:cNvSpPr>
            <a:spLocks noGrp="1"/>
          </p:cNvSpPr>
          <p:nvPr>
            <p:ph type="body" sz="quarter" idx="24" hasCustomPrompt="1"/>
          </p:nvPr>
        </p:nvSpPr>
        <p:spPr>
          <a:xfrm>
            <a:off x="444500"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16" name="Espace réservé du texte 10">
            <a:extLst>
              <a:ext uri="{FF2B5EF4-FFF2-40B4-BE49-F238E27FC236}">
                <a16:creationId xmlns:a16="http://schemas.microsoft.com/office/drawing/2014/main" id="{3B4CA742-DB5E-CCAE-8DC6-A84C5FB397E8}"/>
              </a:ext>
            </a:extLst>
          </p:cNvPr>
          <p:cNvSpPr>
            <a:spLocks noGrp="1"/>
          </p:cNvSpPr>
          <p:nvPr>
            <p:ph type="body" sz="quarter" idx="25" hasCustomPrompt="1"/>
          </p:nvPr>
        </p:nvSpPr>
        <p:spPr>
          <a:xfrm>
            <a:off x="4415996"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Espace réservé du texte 10">
            <a:extLst>
              <a:ext uri="{FF2B5EF4-FFF2-40B4-BE49-F238E27FC236}">
                <a16:creationId xmlns:a16="http://schemas.microsoft.com/office/drawing/2014/main" id="{4539CF42-2602-D33B-8D05-9D57036B32DD}"/>
              </a:ext>
            </a:extLst>
          </p:cNvPr>
          <p:cNvSpPr>
            <a:spLocks noGrp="1"/>
          </p:cNvSpPr>
          <p:nvPr>
            <p:ph type="body" sz="quarter" idx="26" hasCustomPrompt="1"/>
          </p:nvPr>
        </p:nvSpPr>
        <p:spPr>
          <a:xfrm>
            <a:off x="8387492"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3" name="Forme libre : forme 2">
            <a:extLst>
              <a:ext uri="{FF2B5EF4-FFF2-40B4-BE49-F238E27FC236}">
                <a16:creationId xmlns:a16="http://schemas.microsoft.com/office/drawing/2014/main" id="{30DDF638-6BB8-85AE-F939-DB4DDFACB31A}"/>
              </a:ext>
            </a:extLst>
          </p:cNvPr>
          <p:cNvSpPr/>
          <p:nvPr/>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userDrawn="1">
            <p:ph type="body" sz="quarter" idx="13" hasCustomPrompt="1"/>
          </p:nvPr>
        </p:nvSpPr>
        <p:spPr>
          <a:xfrm>
            <a:off x="533401" y="263203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userDrawn="1">
            <p:ph type="body" sz="quarter" idx="16" hasCustomPrompt="1"/>
          </p:nvPr>
        </p:nvSpPr>
        <p:spPr>
          <a:xfrm>
            <a:off x="533400" y="1762841"/>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userDrawn="1">
            <p:ph type="body" sz="quarter" idx="17" hasCustomPrompt="1"/>
          </p:nvPr>
        </p:nvSpPr>
        <p:spPr>
          <a:xfrm>
            <a:off x="4513743" y="17660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userDrawn="1">
            <p:ph type="body" sz="quarter" idx="18" hasCustomPrompt="1"/>
          </p:nvPr>
        </p:nvSpPr>
        <p:spPr>
          <a:xfrm>
            <a:off x="8494085" y="1769191"/>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userDrawn="1">
            <p:ph type="pic" sz="quarter" idx="19" hasCustomPrompt="1"/>
          </p:nvPr>
        </p:nvSpPr>
        <p:spPr>
          <a:xfrm>
            <a:off x="565150" y="179383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userDrawn="1">
            <p:ph type="pic" sz="quarter" idx="20" hasCustomPrompt="1"/>
          </p:nvPr>
        </p:nvSpPr>
        <p:spPr>
          <a:xfrm>
            <a:off x="4545493" y="17970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userDrawn="1">
            <p:ph type="pic" sz="quarter" idx="21" hasCustomPrompt="1"/>
          </p:nvPr>
        </p:nvSpPr>
        <p:spPr>
          <a:xfrm>
            <a:off x="8525835" y="180018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userDrawn="1">
            <p:ph type="body" sz="quarter" idx="22" hasCustomPrompt="1"/>
          </p:nvPr>
        </p:nvSpPr>
        <p:spPr>
          <a:xfrm>
            <a:off x="4513743" y="2635249"/>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userDrawn="1">
            <p:ph type="body" sz="quarter" idx="23" hasCustomPrompt="1"/>
          </p:nvPr>
        </p:nvSpPr>
        <p:spPr>
          <a:xfrm>
            <a:off x="8494085" y="263838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pic>
        <p:nvPicPr>
          <p:cNvPr id="26" name="Image 25">
            <a:extLst>
              <a:ext uri="{FF2B5EF4-FFF2-40B4-BE49-F238E27FC236}">
                <a16:creationId xmlns:a16="http://schemas.microsoft.com/office/drawing/2014/main" id="{EE7F36F6-3323-7159-6B3E-373E2E99426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4" name="Rectangle : avec coin rogné 3">
            <a:extLst>
              <a:ext uri="{FF2B5EF4-FFF2-40B4-BE49-F238E27FC236}">
                <a16:creationId xmlns:a16="http://schemas.microsoft.com/office/drawing/2014/main" id="{BA6DB70A-DC16-3AE2-EFC9-C1AFFE94C233}"/>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7" name="Espace réservé du numéro de diapositive 5">
            <a:extLst>
              <a:ext uri="{FF2B5EF4-FFF2-40B4-BE49-F238E27FC236}">
                <a16:creationId xmlns:a16="http://schemas.microsoft.com/office/drawing/2014/main" id="{99729D94-4D3E-C0DB-CEC6-095EB225B5A7}"/>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6DF09CAC-33BD-001D-81D6-1FA506C1306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pic>
        <p:nvPicPr>
          <p:cNvPr id="12" name="Image 11">
            <a:extLst>
              <a:ext uri="{FF2B5EF4-FFF2-40B4-BE49-F238E27FC236}">
                <a16:creationId xmlns:a16="http://schemas.microsoft.com/office/drawing/2014/main" id="{B16F27C2-5ABC-6E69-B796-1F73B8B3C0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3264201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cto + texte 4 colonnes (fond uni)">
    <p:bg>
      <p:bgPr>
        <a:solidFill>
          <a:schemeClr val="accent1"/>
        </a:solidFill>
        <a:effectLst/>
      </p:bgPr>
    </p:bg>
    <p:spTree>
      <p:nvGrpSpPr>
        <p:cNvPr id="1" name=""/>
        <p:cNvGrpSpPr/>
        <p:nvPr/>
      </p:nvGrpSpPr>
      <p:grpSpPr>
        <a:xfrm>
          <a:off x="0" y="0"/>
          <a:ext cx="0" cy="0"/>
          <a:chOff x="0" y="0"/>
          <a:chExt cx="0" cy="0"/>
        </a:xfrm>
      </p:grpSpPr>
      <p:sp>
        <p:nvSpPr>
          <p:cNvPr id="10" name="Rectangle : avec coin rogné 9">
            <a:extLst>
              <a:ext uri="{FF2B5EF4-FFF2-40B4-BE49-F238E27FC236}">
                <a16:creationId xmlns:a16="http://schemas.microsoft.com/office/drawing/2014/main" id="{E8496898-849E-83A2-F854-0E4881BBC51F}"/>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4F565D0D-D174-13CE-9A6E-0DCACCC688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16" name="Espace réservé du texte 10">
            <a:extLst>
              <a:ext uri="{FF2B5EF4-FFF2-40B4-BE49-F238E27FC236}">
                <a16:creationId xmlns:a16="http://schemas.microsoft.com/office/drawing/2014/main" id="{E4D87A86-16F7-B01E-A8AC-BCC4884B5962}"/>
              </a:ext>
            </a:extLst>
          </p:cNvPr>
          <p:cNvSpPr>
            <a:spLocks noGrp="1"/>
          </p:cNvSpPr>
          <p:nvPr>
            <p:ph type="body" sz="quarter" idx="27" hasCustomPrompt="1"/>
          </p:nvPr>
        </p:nvSpPr>
        <p:spPr>
          <a:xfrm>
            <a:off x="444500"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Forme libre : forme 19">
            <a:extLst>
              <a:ext uri="{FF2B5EF4-FFF2-40B4-BE49-F238E27FC236}">
                <a16:creationId xmlns:a16="http://schemas.microsoft.com/office/drawing/2014/main" id="{F0E5DF53-19FA-9B91-8DBF-495B542127AE}"/>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26" name="Espace réservé du texte 10">
            <a:extLst>
              <a:ext uri="{FF2B5EF4-FFF2-40B4-BE49-F238E27FC236}">
                <a16:creationId xmlns:a16="http://schemas.microsoft.com/office/drawing/2014/main" id="{A73667DC-A97A-4242-9862-D7872F0878F4}"/>
              </a:ext>
            </a:extLst>
          </p:cNvPr>
          <p:cNvSpPr>
            <a:spLocks noGrp="1"/>
          </p:cNvSpPr>
          <p:nvPr>
            <p:ph type="body" sz="quarter" idx="28" hasCustomPrompt="1"/>
          </p:nvPr>
        </p:nvSpPr>
        <p:spPr>
          <a:xfrm>
            <a:off x="3342763"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7" name="Espace réservé du texte 10">
            <a:extLst>
              <a:ext uri="{FF2B5EF4-FFF2-40B4-BE49-F238E27FC236}">
                <a16:creationId xmlns:a16="http://schemas.microsoft.com/office/drawing/2014/main" id="{6049AE01-A97D-D60B-C4A1-C01E1A853ED8}"/>
              </a:ext>
            </a:extLst>
          </p:cNvPr>
          <p:cNvSpPr>
            <a:spLocks noGrp="1"/>
          </p:cNvSpPr>
          <p:nvPr>
            <p:ph type="body" sz="quarter" idx="29" hasCustomPrompt="1"/>
          </p:nvPr>
        </p:nvSpPr>
        <p:spPr>
          <a:xfrm>
            <a:off x="6241026"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8" name="Espace réservé du texte 10">
            <a:extLst>
              <a:ext uri="{FF2B5EF4-FFF2-40B4-BE49-F238E27FC236}">
                <a16:creationId xmlns:a16="http://schemas.microsoft.com/office/drawing/2014/main" id="{5F254848-8797-4CD8-8319-A9C88902689E}"/>
              </a:ext>
            </a:extLst>
          </p:cNvPr>
          <p:cNvSpPr>
            <a:spLocks noGrp="1"/>
          </p:cNvSpPr>
          <p:nvPr>
            <p:ph type="body" sz="quarter" idx="30" hasCustomPrompt="1"/>
          </p:nvPr>
        </p:nvSpPr>
        <p:spPr>
          <a:xfrm>
            <a:off x="9139288"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520701"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520700"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4188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187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552450"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505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04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418809"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1870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3049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6224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3049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D8413B7B-E37E-61E5-20D3-FA3F8E19E9B0}"/>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8BFD2035-7BAB-2373-A603-2324532B685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29679376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callaire de partie">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5" name="ZoneTexte 4">
            <a:extLst>
              <a:ext uri="{FF2B5EF4-FFF2-40B4-BE49-F238E27FC236}">
                <a16:creationId xmlns:a16="http://schemas.microsoft.com/office/drawing/2014/main" id="{0B5756A5-4302-961B-E79B-2CCE2A48737B}"/>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pic>
        <p:nvPicPr>
          <p:cNvPr id="6" name="Image 5">
            <a:extLst>
              <a:ext uri="{FF2B5EF4-FFF2-40B4-BE49-F238E27FC236}">
                <a16:creationId xmlns:a16="http://schemas.microsoft.com/office/drawing/2014/main" id="{1478FAB8-5F54-303B-6B5A-3C7EB7F532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13017" y="6367065"/>
            <a:ext cx="3919404" cy="306403"/>
          </a:xfrm>
          <a:prstGeom prst="rect">
            <a:avLst/>
          </a:prstGeom>
        </p:spPr>
      </p:pic>
    </p:spTree>
    <p:extLst>
      <p:ext uri="{BB962C8B-B14F-4D97-AF65-F5344CB8AC3E}">
        <p14:creationId xmlns:p14="http://schemas.microsoft.com/office/powerpoint/2010/main" val="12280561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329060D3-98C1-C06E-1834-A36ED288D48F}"/>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4" name="Image 13">
            <a:extLst>
              <a:ext uri="{FF2B5EF4-FFF2-40B4-BE49-F238E27FC236}">
                <a16:creationId xmlns:a16="http://schemas.microsoft.com/office/drawing/2014/main" id="{C744B425-4E94-8784-A110-F35941887A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11" name="Espace réservé du numéro de diapositive 5">
            <a:extLst>
              <a:ext uri="{FF2B5EF4-FFF2-40B4-BE49-F238E27FC236}">
                <a16:creationId xmlns:a16="http://schemas.microsoft.com/office/drawing/2014/main" id="{87222C73-F504-F1A7-7159-3C374CFA400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29869"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29869"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0" name="Espace réservé pour une image  19">
            <a:extLst>
              <a:ext uri="{FF2B5EF4-FFF2-40B4-BE49-F238E27FC236}">
                <a16:creationId xmlns:a16="http://schemas.microsoft.com/office/drawing/2014/main" id="{6D7E5D9B-2602-4383-7EDA-AB216F0A545E}"/>
              </a:ext>
            </a:extLst>
          </p:cNvPr>
          <p:cNvSpPr>
            <a:spLocks noGrp="1"/>
          </p:cNvSpPr>
          <p:nvPr>
            <p:ph type="pic" sz="quarter" idx="11" hasCustomPrompt="1"/>
          </p:nvPr>
        </p:nvSpPr>
        <p:spPr>
          <a:xfrm>
            <a:off x="6769099" y="377825"/>
            <a:ext cx="4750455" cy="5916296"/>
          </a:xfrm>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tIns="144000" rtlCol="0" anchor="t" anchorCtr="0">
            <a:noAutofit/>
          </a:bodyPr>
          <a:lstStyle>
            <a:lvl1pPr>
              <a:defRPr lang="fr-FR" sz="11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22" name="Graphique 13">
            <a:extLst>
              <a:ext uri="{FF2B5EF4-FFF2-40B4-BE49-F238E27FC236}">
                <a16:creationId xmlns:a16="http://schemas.microsoft.com/office/drawing/2014/main" id="{6E7EF81B-3D19-CEE3-985E-817B0F37B714}"/>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23" name="Graphique 14">
            <a:extLst>
              <a:ext uri="{FF2B5EF4-FFF2-40B4-BE49-F238E27FC236}">
                <a16:creationId xmlns:a16="http://schemas.microsoft.com/office/drawing/2014/main" id="{1BFCF28E-6E9C-B88D-60B3-11DB0F0872C0}"/>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6" name="ZoneTexte 5">
            <a:extLst>
              <a:ext uri="{FF2B5EF4-FFF2-40B4-BE49-F238E27FC236}">
                <a16:creationId xmlns:a16="http://schemas.microsoft.com/office/drawing/2014/main" id="{79820D7B-A1C3-E952-0F2D-0C399591D464}"/>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17249255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e + 2 image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2DA279C8-FA40-5A95-B29D-1B9C3B2364B6}"/>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38232"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38232"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pour une image  14">
            <a:extLst>
              <a:ext uri="{FF2B5EF4-FFF2-40B4-BE49-F238E27FC236}">
                <a16:creationId xmlns:a16="http://schemas.microsoft.com/office/drawing/2014/main" id="{F4C91503-183E-E61C-8EA5-758765E844A0}"/>
              </a:ext>
            </a:extLst>
          </p:cNvPr>
          <p:cNvSpPr>
            <a:spLocks noGrp="1"/>
          </p:cNvSpPr>
          <p:nvPr>
            <p:ph type="pic" sz="quarter" idx="14" hasCustomPrompt="1"/>
          </p:nvPr>
        </p:nvSpPr>
        <p:spPr>
          <a:xfrm>
            <a:off x="6756400" y="371475"/>
            <a:ext cx="4749800" cy="2676525"/>
          </a:xfrm>
          <a:custGeom>
            <a:avLst/>
            <a:gdLst>
              <a:gd name="connsiteX0" fmla="*/ 4592435 w 4749800"/>
              <a:gd name="connsiteY0" fmla="*/ 0 h 2676525"/>
              <a:gd name="connsiteX1" fmla="*/ 4749800 w 4749800"/>
              <a:gd name="connsiteY1" fmla="*/ 0 h 2676525"/>
              <a:gd name="connsiteX2" fmla="*/ 4749800 w 4749800"/>
              <a:gd name="connsiteY2" fmla="*/ 84787 h 2676525"/>
              <a:gd name="connsiteX3" fmla="*/ 0 w 4749800"/>
              <a:gd name="connsiteY3" fmla="*/ 0 h 2676525"/>
              <a:gd name="connsiteX4" fmla="*/ 4131186 w 4749800"/>
              <a:gd name="connsiteY4" fmla="*/ 0 h 2676525"/>
              <a:gd name="connsiteX5" fmla="*/ 4638057 w 4749800"/>
              <a:gd name="connsiteY5" fmla="*/ 265274 h 2676525"/>
              <a:gd name="connsiteX6" fmla="*/ 4094568 w 4749800"/>
              <a:gd name="connsiteY6" fmla="*/ 549579 h 2676525"/>
              <a:gd name="connsiteX7" fmla="*/ 4094568 w 4749800"/>
              <a:gd name="connsiteY7" fmla="*/ 798662 h 2676525"/>
              <a:gd name="connsiteX8" fmla="*/ 4749800 w 4749800"/>
              <a:gd name="connsiteY8" fmla="*/ 445716 h 2676525"/>
              <a:gd name="connsiteX9" fmla="*/ 4749800 w 4749800"/>
              <a:gd name="connsiteY9" fmla="*/ 654071 h 2676525"/>
              <a:gd name="connsiteX10" fmla="*/ 4608195 w 4749800"/>
              <a:gd name="connsiteY10" fmla="*/ 730348 h 2676525"/>
              <a:gd name="connsiteX11" fmla="*/ 4749800 w 4749800"/>
              <a:gd name="connsiteY11" fmla="*/ 806644 h 2676525"/>
              <a:gd name="connsiteX12" fmla="*/ 4749800 w 4749800"/>
              <a:gd name="connsiteY12" fmla="*/ 2676525 h 2676525"/>
              <a:gd name="connsiteX13" fmla="*/ 0 w 4749800"/>
              <a:gd name="connsiteY13" fmla="*/ 2676525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9800" h="2676525">
                <a:moveTo>
                  <a:pt x="4592435" y="0"/>
                </a:moveTo>
                <a:lnTo>
                  <a:pt x="4749800" y="0"/>
                </a:lnTo>
                <a:lnTo>
                  <a:pt x="4749800" y="84787"/>
                </a:lnTo>
                <a:close/>
                <a:moveTo>
                  <a:pt x="0" y="0"/>
                </a:moveTo>
                <a:lnTo>
                  <a:pt x="4131186" y="0"/>
                </a:lnTo>
                <a:lnTo>
                  <a:pt x="4638057" y="265274"/>
                </a:lnTo>
                <a:lnTo>
                  <a:pt x="4094568" y="549579"/>
                </a:lnTo>
                <a:lnTo>
                  <a:pt x="4094568" y="798662"/>
                </a:lnTo>
                <a:lnTo>
                  <a:pt x="4749800" y="445716"/>
                </a:lnTo>
                <a:lnTo>
                  <a:pt x="4749800" y="654071"/>
                </a:lnTo>
                <a:lnTo>
                  <a:pt x="4608195" y="730348"/>
                </a:lnTo>
                <a:lnTo>
                  <a:pt x="4749800" y="806644"/>
                </a:lnTo>
                <a:lnTo>
                  <a:pt x="4749800" y="2676525"/>
                </a:lnTo>
                <a:lnTo>
                  <a:pt x="0" y="2676525"/>
                </a:lnTo>
                <a:close/>
              </a:path>
            </a:pathLst>
          </a:custGeo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3" name="Espace réservé pour une image  10">
            <a:extLst>
              <a:ext uri="{FF2B5EF4-FFF2-40B4-BE49-F238E27FC236}">
                <a16:creationId xmlns:a16="http://schemas.microsoft.com/office/drawing/2014/main" id="{114FA29E-C52B-7A88-805D-9CAAD12767BC}"/>
              </a:ext>
            </a:extLst>
          </p:cNvPr>
          <p:cNvSpPr>
            <a:spLocks noGrp="1"/>
          </p:cNvSpPr>
          <p:nvPr>
            <p:ph type="pic" sz="quarter" idx="15" hasCustomPrompt="1"/>
          </p:nvPr>
        </p:nvSpPr>
        <p:spPr>
          <a:xfrm>
            <a:off x="6756400" y="3614737"/>
            <a:ext cx="4749800" cy="2676525"/>
          </a:xfr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6" name="Graphique 13">
            <a:extLst>
              <a:ext uri="{FF2B5EF4-FFF2-40B4-BE49-F238E27FC236}">
                <a16:creationId xmlns:a16="http://schemas.microsoft.com/office/drawing/2014/main" id="{C396834A-0603-FE4C-9773-A9B7FBA39483}"/>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17" name="Graphique 14">
            <a:extLst>
              <a:ext uri="{FF2B5EF4-FFF2-40B4-BE49-F238E27FC236}">
                <a16:creationId xmlns:a16="http://schemas.microsoft.com/office/drawing/2014/main" id="{0AEF6CD2-F3C4-7E61-0523-116328272BD9}"/>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11" name="Espace réservé du numéro de diapositive 5">
            <a:extLst>
              <a:ext uri="{FF2B5EF4-FFF2-40B4-BE49-F238E27FC236}">
                <a16:creationId xmlns:a16="http://schemas.microsoft.com/office/drawing/2014/main" id="{86FC8DFA-6517-B587-814A-FC388DEA519F}"/>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CE7A3BD3-797C-C245-D3BD-455807A7DC69}"/>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pic>
        <p:nvPicPr>
          <p:cNvPr id="18" name="Image 17">
            <a:extLst>
              <a:ext uri="{FF2B5EF4-FFF2-40B4-BE49-F238E27FC236}">
                <a16:creationId xmlns:a16="http://schemas.microsoft.com/office/drawing/2014/main" id="{18B89AAF-89F3-FA9D-A5D3-F3DCCAE3AC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40432047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re + image">
    <p:spTree>
      <p:nvGrpSpPr>
        <p:cNvPr id="1" name=""/>
        <p:cNvGrpSpPr/>
        <p:nvPr/>
      </p:nvGrpSpPr>
      <p:grpSpPr>
        <a:xfrm>
          <a:off x="0" y="0"/>
          <a:ext cx="0" cy="0"/>
          <a:chOff x="0" y="0"/>
          <a:chExt cx="0" cy="0"/>
        </a:xfrm>
      </p:grpSpPr>
      <p:sp>
        <p:nvSpPr>
          <p:cNvPr id="19" name="Forme libre : forme 18">
            <a:extLst>
              <a:ext uri="{FF2B5EF4-FFF2-40B4-BE49-F238E27FC236}">
                <a16:creationId xmlns:a16="http://schemas.microsoft.com/office/drawing/2014/main" id="{D0FDD5E1-9DDD-2653-12C8-B85C7598E112}"/>
              </a:ext>
            </a:extLst>
          </p:cNvPr>
          <p:cNvSpPr/>
          <p:nvPr userDrawn="1"/>
        </p:nvSpPr>
        <p:spPr>
          <a:xfrm>
            <a:off x="7746999" y="0"/>
            <a:ext cx="4445001" cy="6608268"/>
          </a:xfrm>
          <a:custGeom>
            <a:avLst/>
            <a:gdLst>
              <a:gd name="connsiteX0" fmla="*/ 0 w 4445001"/>
              <a:gd name="connsiteY0" fmla="*/ 0 h 6608268"/>
              <a:gd name="connsiteX1" fmla="*/ 3709644 w 4445001"/>
              <a:gd name="connsiteY1" fmla="*/ 0 h 6608268"/>
              <a:gd name="connsiteX2" fmla="*/ 4445001 w 4445001"/>
              <a:gd name="connsiteY2" fmla="*/ 396205 h 6608268"/>
              <a:gd name="connsiteX3" fmla="*/ 4445001 w 4445001"/>
              <a:gd name="connsiteY3" fmla="*/ 4213934 h 6608268"/>
              <a:gd name="connsiteX4" fmla="*/ 0 w 4445001"/>
              <a:gd name="connsiteY4" fmla="*/ 6608268 h 6608268"/>
              <a:gd name="connsiteX5" fmla="*/ 0 w 4445001"/>
              <a:gd name="connsiteY5" fmla="*/ 4598860 h 6608268"/>
              <a:gd name="connsiteX6" fmla="*/ 4384451 w 4445001"/>
              <a:gd name="connsiteY6" fmla="*/ 2305307 h 6608268"/>
              <a:gd name="connsiteX7" fmla="*/ 0 w 4445001"/>
              <a:gd name="connsiteY7" fmla="*/ 10682 h 66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5001" h="6608268">
                <a:moveTo>
                  <a:pt x="0" y="0"/>
                </a:moveTo>
                <a:lnTo>
                  <a:pt x="3709644" y="0"/>
                </a:lnTo>
                <a:lnTo>
                  <a:pt x="4445001" y="396205"/>
                </a:lnTo>
                <a:lnTo>
                  <a:pt x="4445001" y="4213934"/>
                </a:lnTo>
                <a:lnTo>
                  <a:pt x="0" y="6608268"/>
                </a:lnTo>
                <a:lnTo>
                  <a:pt x="0" y="4598860"/>
                </a:lnTo>
                <a:lnTo>
                  <a:pt x="4384451" y="2305307"/>
                </a:lnTo>
                <a:lnTo>
                  <a:pt x="0" y="10682"/>
                </a:lnTo>
                <a:close/>
              </a:path>
            </a:pathLst>
          </a:custGeom>
          <a:solidFill>
            <a:schemeClr val="accent1">
              <a:alpha val="13000"/>
            </a:schemeClr>
          </a:solidFill>
          <a:ln w="1317" cap="flat">
            <a:noFill/>
            <a:prstDash val="solid"/>
            <a:miter/>
          </a:ln>
        </p:spPr>
        <p:txBody>
          <a:bodyPr wrap="square" rtlCol="0" anchor="ctr">
            <a:noAutofit/>
          </a:bodyPr>
          <a:lstStyle/>
          <a:p>
            <a:endParaRPr lang="fr-FR">
              <a:latin typeface="Arial" panose="020B0604020202020204" pitchFamily="34" charset="0"/>
            </a:endParaRPr>
          </a:p>
        </p:txBody>
      </p:sp>
      <p:sp>
        <p:nvSpPr>
          <p:cNvPr id="13" name="Rectangle 12">
            <a:extLst>
              <a:ext uri="{FF2B5EF4-FFF2-40B4-BE49-F238E27FC236}">
                <a16:creationId xmlns:a16="http://schemas.microsoft.com/office/drawing/2014/main" id="{E399AC6E-A1DA-1D60-017C-814C9AB1E102}"/>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11" name="Espace réservé pour une image  10">
            <a:extLst>
              <a:ext uri="{FF2B5EF4-FFF2-40B4-BE49-F238E27FC236}">
                <a16:creationId xmlns:a16="http://schemas.microsoft.com/office/drawing/2014/main" id="{2C31967C-1A93-F504-11BF-AD66BD649FC4}"/>
              </a:ext>
            </a:extLst>
          </p:cNvPr>
          <p:cNvSpPr>
            <a:spLocks noGrp="1"/>
          </p:cNvSpPr>
          <p:nvPr>
            <p:ph type="pic" sz="quarter" idx="14" hasCustomPrompt="1"/>
          </p:nvPr>
        </p:nvSpPr>
        <p:spPr>
          <a:xfrm>
            <a:off x="2327229" y="636682"/>
            <a:ext cx="9178925" cy="5511800"/>
          </a:xfrm>
          <a:solidFill>
            <a:schemeClr val="bg1"/>
          </a:solidFill>
          <a:ln>
            <a:noFill/>
          </a:ln>
          <a:effectLst>
            <a:outerShdw blurRad="520700" dist="12954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lgn="ctr">
              <a:defRPr lang="fr-FR" sz="1100" b="1" i="1" dirty="0">
                <a:solidFill>
                  <a:schemeClr val="bg2">
                    <a:lumMod val="75000"/>
                  </a:schemeClr>
                </a:solidFill>
                <a:latin typeface="Arial" panose="020B0604020202020204" pitchFamily="34" charset="0"/>
              </a:defRPr>
            </a:lvl1pPr>
          </a:lstStyle>
          <a:p>
            <a:pPr lvl="0" algn="ctr">
              <a:lnSpc>
                <a:spcPct val="130000"/>
              </a:lnSpc>
            </a:pPr>
            <a:r>
              <a:rPr lang="fr-FR"/>
              <a:t>Cliquer sur l’icône pour insérer une image </a:t>
            </a:r>
            <a:br>
              <a:rPr lang="fr-FR"/>
            </a:br>
            <a:r>
              <a:rPr lang="fr-FR"/>
              <a:t>Une fois l’image intégrée, merci de la faire passer en arrière plan :</a:t>
            </a:r>
            <a:br>
              <a:rPr lang="fr-FR"/>
            </a:br>
            <a:r>
              <a:rPr lang="fr-FR"/>
              <a:t>Clic droit + arrière plan</a:t>
            </a: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577149" y="853781"/>
            <a:ext cx="2958531" cy="3240699"/>
          </a:xfrm>
          <a:prstGeom prst="snip2DiagRect">
            <a:avLst>
              <a:gd name="adj1" fmla="val 0"/>
              <a:gd name="adj2" fmla="val 7789"/>
            </a:avLst>
          </a:prstGeom>
          <a:solidFill>
            <a:schemeClr val="accent1"/>
          </a:solidFill>
        </p:spPr>
        <p:txBody>
          <a:bodyPr lIns="36000" rIns="36000" anchor="t" anchorCtr="0">
            <a:noAutofit/>
          </a:bodyPr>
          <a:lstStyle>
            <a:lvl1pPr algn="l">
              <a:defRPr sz="2400">
                <a:solidFill>
                  <a:schemeClr val="bg1"/>
                </a:solidFill>
              </a:defRPr>
            </a:lvl1pPr>
          </a:lstStyle>
          <a:p>
            <a:r>
              <a:rPr lang="fr-FR"/>
              <a:t>Titre du slide ou description brève correspondant</a:t>
            </a:r>
            <a:br>
              <a:rPr lang="fr-FR"/>
            </a:br>
            <a:r>
              <a:rPr lang="fr-FR"/>
              <a:t>à l’image</a:t>
            </a:r>
          </a:p>
        </p:txBody>
      </p:sp>
      <p:sp>
        <p:nvSpPr>
          <p:cNvPr id="4" name="ZoneTexte 3">
            <a:extLst>
              <a:ext uri="{FF2B5EF4-FFF2-40B4-BE49-F238E27FC236}">
                <a16:creationId xmlns:a16="http://schemas.microsoft.com/office/drawing/2014/main" id="{24A5E41C-36B2-8765-24DE-9FBF35712D7C}"/>
              </a:ext>
            </a:extLst>
          </p:cNvPr>
          <p:cNvSpPr txBox="1"/>
          <p:nvPr userDrawn="1"/>
        </p:nvSpPr>
        <p:spPr>
          <a:xfrm>
            <a:off x="-1937204" y="0"/>
            <a:ext cx="1843315" cy="1938992"/>
          </a:xfrm>
          <a:prstGeom prst="rect">
            <a:avLst/>
          </a:prstGeom>
          <a:noFill/>
        </p:spPr>
        <p:txBody>
          <a:bodyPr wrap="square" rtlCol="0">
            <a:spAutoFit/>
          </a:bodyPr>
          <a:lstStyle/>
          <a:p>
            <a:pPr marL="0" algn="r" defTabSz="914400" rtl="0" eaLnBrk="1" latinLnBrk="0" hangingPunct="1">
              <a:spcAft>
                <a:spcPts val="600"/>
              </a:spcAft>
            </a:pPr>
            <a:r>
              <a:rPr lang="fr-FR" sz="1100" b="0" kern="1200">
                <a:solidFill>
                  <a:srgbClr val="2E2E2E"/>
                </a:solidFill>
                <a:latin typeface="Arial" panose="020B0604020202020204" pitchFamily="34" charset="0"/>
                <a:ea typeface="+mn-ea"/>
                <a:cs typeface="+mn-cs"/>
              </a:rPr>
              <a:t>Supprimer l’image d’exemple afin d’intégrer une image de la bibliothèque France Active</a:t>
            </a:r>
          </a:p>
          <a:p>
            <a:pPr marL="0" algn="r" defTabSz="914400" rtl="0" eaLnBrk="1" latinLnBrk="0" hangingPunct="1">
              <a:spcAft>
                <a:spcPts val="600"/>
              </a:spcAft>
            </a:pPr>
            <a:endParaRPr lang="fr-FR" sz="1100" b="0" kern="1200">
              <a:solidFill>
                <a:srgbClr val="2E2E2E"/>
              </a:solidFill>
              <a:latin typeface="Arial" panose="020B0604020202020204" pitchFamily="34" charset="0"/>
              <a:ea typeface="+mn-ea"/>
              <a:cs typeface="+mn-cs"/>
            </a:endParaRPr>
          </a:p>
          <a:p>
            <a:pPr marL="0" algn="r" defTabSz="914400" rtl="0" eaLnBrk="1" latinLnBrk="0" hangingPunct="1">
              <a:spcAft>
                <a:spcPts val="600"/>
              </a:spcAft>
            </a:pPr>
            <a:r>
              <a:rPr lang="fr-FR" sz="1100" b="1" kern="1200">
                <a:solidFill>
                  <a:srgbClr val="2E2E2E"/>
                </a:solidFill>
                <a:latin typeface="Arial" panose="020B0604020202020204" pitchFamily="34" charset="0"/>
                <a:ea typeface="+mn-ea"/>
                <a:cs typeface="+mn-cs"/>
              </a:rPr>
              <a:t>Une fois l’image intégrée, merci de la faire passer en arrière plan :</a:t>
            </a:r>
            <a:br>
              <a:rPr lang="fr-FR" sz="1100" b="1" kern="1200">
                <a:solidFill>
                  <a:srgbClr val="2E2E2E"/>
                </a:solidFill>
                <a:latin typeface="Arial" panose="020B0604020202020204" pitchFamily="34" charset="0"/>
                <a:ea typeface="+mn-ea"/>
                <a:cs typeface="+mn-cs"/>
              </a:rPr>
            </a:br>
            <a:r>
              <a:rPr lang="fr-FR" sz="1100" b="1" kern="1200">
                <a:solidFill>
                  <a:srgbClr val="2E2E2E"/>
                </a:solidFill>
                <a:latin typeface="Arial" panose="020B0604020202020204" pitchFamily="34" charset="0"/>
                <a:ea typeface="+mn-ea"/>
                <a:cs typeface="+mn-cs"/>
              </a:rPr>
              <a:t>Clic droit + arrière plan </a:t>
            </a:r>
          </a:p>
        </p:txBody>
      </p:sp>
    </p:spTree>
    <p:extLst>
      <p:ext uri="{BB962C8B-B14F-4D97-AF65-F5344CB8AC3E}">
        <p14:creationId xmlns:p14="http://schemas.microsoft.com/office/powerpoint/2010/main" val="9970504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rase simple ou citation">
    <p:bg>
      <p:bgPr>
        <a:solidFill>
          <a:schemeClr val="accent1"/>
        </a:solidFill>
        <a:effectLst/>
      </p:bgPr>
    </p:bg>
    <p:spTree>
      <p:nvGrpSpPr>
        <p:cNvPr id="1" name=""/>
        <p:cNvGrpSpPr/>
        <p:nvPr/>
      </p:nvGrpSpPr>
      <p:grpSpPr>
        <a:xfrm>
          <a:off x="0" y="0"/>
          <a:ext cx="0" cy="0"/>
          <a:chOff x="0" y="0"/>
          <a:chExt cx="0" cy="0"/>
        </a:xfrm>
      </p:grpSpPr>
      <p:sp>
        <p:nvSpPr>
          <p:cNvPr id="9" name="Rectangle : avec coin rogné 8">
            <a:extLst>
              <a:ext uri="{FF2B5EF4-FFF2-40B4-BE49-F238E27FC236}">
                <a16:creationId xmlns:a16="http://schemas.microsoft.com/office/drawing/2014/main" id="{6418080F-2045-6855-82FB-F718F513C1D1}"/>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0" name="Image 9">
            <a:extLst>
              <a:ext uri="{FF2B5EF4-FFF2-40B4-BE49-F238E27FC236}">
                <a16:creationId xmlns:a16="http://schemas.microsoft.com/office/drawing/2014/main" id="{B13FF1B6-34A0-8171-D65F-7AF04F41E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1947333" y="2563870"/>
            <a:ext cx="8297334" cy="1730260"/>
          </a:xfrm>
        </p:spPr>
        <p:txBody>
          <a:bodyPr lIns="0" anchor="ctr" anchorCtr="0">
            <a:noAutofit/>
          </a:bodyPr>
          <a:lstStyle>
            <a:lvl1pPr algn="ctr">
              <a:lnSpc>
                <a:spcPct val="125000"/>
              </a:lnSpc>
              <a:defRPr sz="3200" i="1">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0762851" y="290565"/>
            <a:ext cx="988881" cy="1177167"/>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pic>
        <p:nvPicPr>
          <p:cNvPr id="7" name="Graphique 6">
            <a:extLst>
              <a:ext uri="{FF2B5EF4-FFF2-40B4-BE49-F238E27FC236}">
                <a16:creationId xmlns:a16="http://schemas.microsoft.com/office/drawing/2014/main" id="{4FE90508-30CA-70B3-6D52-1C102EE0E7CA}"/>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10800000" flipH="1">
            <a:off x="9238" y="-1871134"/>
            <a:ext cx="6543977" cy="7053447"/>
          </a:xfrm>
          <a:prstGeom prst="rect">
            <a:avLst/>
          </a:prstGeom>
        </p:spPr>
      </p:pic>
      <p:sp>
        <p:nvSpPr>
          <p:cNvPr id="4" name="Espace réservé du numéro de diapositive 5">
            <a:extLst>
              <a:ext uri="{FF2B5EF4-FFF2-40B4-BE49-F238E27FC236}">
                <a16:creationId xmlns:a16="http://schemas.microsoft.com/office/drawing/2014/main" id="{5C16BA35-66E5-01FB-E3CA-BFFBB3D82A0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22644349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e + graph (fond gri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D0094D04-6311-15E9-B478-7722BBFB2482}"/>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AD6D1A7A-A390-EF83-9E9F-9AFF6158C8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166285C0-CA60-B545-C1AC-37D107C22822}"/>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17888803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 graph (fond couleu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D40FB634-7523-A5DD-91CD-B5A4C7E2304E}"/>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47431243-3B79-C424-E85E-F18319A5DBD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2" name="Image 11">
            <a:extLst>
              <a:ext uri="{FF2B5EF4-FFF2-40B4-BE49-F238E27FC236}">
                <a16:creationId xmlns:a16="http://schemas.microsoft.com/office/drawing/2014/main" id="{BCA79BAF-CEAA-4396-0D72-FF533447293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30191092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e + tableau (fond gri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2676967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e + tableau (fond couleur)">
    <p:bg>
      <p:bgPr>
        <a:solidFill>
          <a:schemeClr val="accent1"/>
        </a:solidFill>
        <a:effectLst/>
      </p:bgPr>
    </p:bg>
    <p:spTree>
      <p:nvGrpSpPr>
        <p:cNvPr id="1" name=""/>
        <p:cNvGrpSpPr/>
        <p:nvPr/>
      </p:nvGrpSpPr>
      <p:grpSpPr>
        <a:xfrm>
          <a:off x="0" y="0"/>
          <a:ext cx="0" cy="0"/>
          <a:chOff x="0" y="0"/>
          <a:chExt cx="0" cy="0"/>
        </a:xfrm>
      </p:grpSpPr>
      <p:sp>
        <p:nvSpPr>
          <p:cNvPr id="6" name="Rectangle : avec coin rogné 5">
            <a:extLst>
              <a:ext uri="{FF2B5EF4-FFF2-40B4-BE49-F238E27FC236}">
                <a16:creationId xmlns:a16="http://schemas.microsoft.com/office/drawing/2014/main" id="{A49A3527-767C-4CC7-F73B-99ED3B3AAE8E}"/>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3" name="Forme libre : forme 2">
            <a:extLst>
              <a:ext uri="{FF2B5EF4-FFF2-40B4-BE49-F238E27FC236}">
                <a16:creationId xmlns:a16="http://schemas.microsoft.com/office/drawing/2014/main" id="{274458A2-6909-7188-80C4-431E6650A3F9}"/>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bg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pic>
        <p:nvPicPr>
          <p:cNvPr id="5" name="Image 4">
            <a:extLst>
              <a:ext uri="{FF2B5EF4-FFF2-40B4-BE49-F238E27FC236}">
                <a16:creationId xmlns:a16="http://schemas.microsoft.com/office/drawing/2014/main" id="{079A0ECF-F553-1C11-6AFB-02C64200E17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E1FBB17E-1CAA-2E3B-9CCF-42E46D408C8B}"/>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DDE3DB10-CB8E-EC11-9A16-061CF8BE57F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21511030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Intercallaire de partie Rose">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5" name="ZoneTexte 4">
            <a:extLst>
              <a:ext uri="{FF2B5EF4-FFF2-40B4-BE49-F238E27FC236}">
                <a16:creationId xmlns:a16="http://schemas.microsoft.com/office/drawing/2014/main" id="{68D68E07-E5E3-E14D-7EFB-361F0D5F2817}"/>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pic>
        <p:nvPicPr>
          <p:cNvPr id="10" name="Image 9">
            <a:extLst>
              <a:ext uri="{FF2B5EF4-FFF2-40B4-BE49-F238E27FC236}">
                <a16:creationId xmlns:a16="http://schemas.microsoft.com/office/drawing/2014/main" id="{C7548E64-3CDC-C4FE-312E-844D4BB256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68628" y="6327725"/>
            <a:ext cx="3919404" cy="306403"/>
          </a:xfrm>
          <a:prstGeom prst="rect">
            <a:avLst/>
          </a:prstGeom>
        </p:spPr>
      </p:pic>
    </p:spTree>
    <p:extLst>
      <p:ext uri="{BB962C8B-B14F-4D97-AF65-F5344CB8AC3E}">
        <p14:creationId xmlns:p14="http://schemas.microsoft.com/office/powerpoint/2010/main" val="1997355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re + bullet points">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BD406F72-BFE8-2968-6367-37CDBBC5690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6" name="Graphique 9">
              <a:extLst>
                <a:ext uri="{FF2B5EF4-FFF2-40B4-BE49-F238E27FC236}">
                  <a16:creationId xmlns:a16="http://schemas.microsoft.com/office/drawing/2014/main" id="{C8870A12-C1ED-3BA9-DA9E-4797EDB05FA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7" name="Rectangle 5">
              <a:extLst>
                <a:ext uri="{FF2B5EF4-FFF2-40B4-BE49-F238E27FC236}">
                  <a16:creationId xmlns:a16="http://schemas.microsoft.com/office/drawing/2014/main" id="{6B92A7FD-78CF-2D0E-92BF-BB705A8342A5}"/>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1259619"/>
          </a:xfrm>
        </p:spPr>
        <p:txBody>
          <a:bodyPr lIns="0" anchor="t" anchorCtr="0">
            <a:noAutofit/>
          </a:bodyPr>
          <a:lstStyle>
            <a:lvl1pPr algn="l">
              <a:defRPr sz="2800">
                <a:solidFill>
                  <a:schemeClr val="accent1"/>
                </a:solidFill>
              </a:defRPr>
            </a:lvl1pPr>
          </a:lstStyle>
          <a:p>
            <a:r>
              <a:rPr lang="fr-FR"/>
              <a:t>Titre de la partie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14" name="Espace réservé du texte 13">
            <a:extLst>
              <a:ext uri="{FF2B5EF4-FFF2-40B4-BE49-F238E27FC236}">
                <a16:creationId xmlns:a16="http://schemas.microsoft.com/office/drawing/2014/main" id="{418444C3-ABF3-5908-1706-C91CE2BCE99B}"/>
              </a:ext>
            </a:extLst>
          </p:cNvPr>
          <p:cNvSpPr>
            <a:spLocks noGrp="1"/>
          </p:cNvSpPr>
          <p:nvPr>
            <p:ph type="body" sz="quarter" idx="13" hasCustomPrompt="1"/>
          </p:nvPr>
        </p:nvSpPr>
        <p:spPr>
          <a:xfrm>
            <a:off x="444500" y="2249586"/>
            <a:ext cx="10934700" cy="3556449"/>
          </a:xfrm>
        </p:spPr>
        <p:txBody>
          <a:bodyPr lIns="0"/>
          <a:lstStyle>
            <a:lvl1pPr marL="285750" indent="-285750">
              <a:buFontTx/>
              <a:buBlip>
                <a:blip>
                  <a:extLst>
                    <a:ext uri="{96DAC541-7B7A-43D3-8B79-37D633B846F1}">
                      <asvg:svgBlip xmlns:asvg="http://schemas.microsoft.com/office/drawing/2016/SVG/main" r:embed="rId3"/>
                    </a:ext>
                  </a:extLst>
                </a:blip>
              </a:buBlip>
              <a:defRPr sz="1600"/>
            </a:lvl1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a:t>
            </a:r>
          </a:p>
        </p:txBody>
      </p:sp>
      <p:grpSp>
        <p:nvGrpSpPr>
          <p:cNvPr id="18" name="Groupe 17">
            <a:extLst>
              <a:ext uri="{FF2B5EF4-FFF2-40B4-BE49-F238E27FC236}">
                <a16:creationId xmlns:a16="http://schemas.microsoft.com/office/drawing/2014/main" id="{7358B253-0588-0A0D-90BF-4CAF22E8EBA2}"/>
              </a:ext>
            </a:extLst>
          </p:cNvPr>
          <p:cNvGrpSpPr/>
          <p:nvPr userDrawn="1"/>
        </p:nvGrpSpPr>
        <p:grpSpPr>
          <a:xfrm>
            <a:off x="11211586" y="-140611"/>
            <a:ext cx="803434" cy="956410"/>
            <a:chOff x="1618579" y="723899"/>
            <a:chExt cx="552685" cy="657918"/>
          </a:xfrm>
        </p:grpSpPr>
        <p:pic>
          <p:nvPicPr>
            <p:cNvPr id="19" name="Graphique 18">
              <a:extLst>
                <a:ext uri="{FF2B5EF4-FFF2-40B4-BE49-F238E27FC236}">
                  <a16:creationId xmlns:a16="http://schemas.microsoft.com/office/drawing/2014/main" id="{59C23DF9-2F10-9984-95C5-AB3E478B93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20" name="Graphique 19">
              <a:extLst>
                <a:ext uri="{FF2B5EF4-FFF2-40B4-BE49-F238E27FC236}">
                  <a16:creationId xmlns:a16="http://schemas.microsoft.com/office/drawing/2014/main" id="{6E061633-422F-2979-5C79-824528AE7C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3301232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 bullet points">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BD406F72-BFE8-2968-6367-37CDBBC5690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6" name="Graphique 9">
              <a:extLst>
                <a:ext uri="{FF2B5EF4-FFF2-40B4-BE49-F238E27FC236}">
                  <a16:creationId xmlns:a16="http://schemas.microsoft.com/office/drawing/2014/main" id="{C8870A12-C1ED-3BA9-DA9E-4797EDB05FA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7" name="Rectangle 5">
              <a:extLst>
                <a:ext uri="{FF2B5EF4-FFF2-40B4-BE49-F238E27FC236}">
                  <a16:creationId xmlns:a16="http://schemas.microsoft.com/office/drawing/2014/main" id="{6B92A7FD-78CF-2D0E-92BF-BB705A8342A5}"/>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6932" y="6386387"/>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1259619"/>
          </a:xfrm>
        </p:spPr>
        <p:txBody>
          <a:bodyPr lIns="0" anchor="t" anchorCtr="0">
            <a:noAutofit/>
          </a:bodyPr>
          <a:lstStyle>
            <a:lvl1pPr algn="l">
              <a:defRPr sz="2800">
                <a:solidFill>
                  <a:schemeClr val="accent1"/>
                </a:solidFill>
              </a:defRPr>
            </a:lvl1pPr>
          </a:lstStyle>
          <a:p>
            <a:r>
              <a:rPr lang="fr-FR"/>
              <a:t>Titre de la partie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14" name="Espace réservé du texte 13">
            <a:extLst>
              <a:ext uri="{FF2B5EF4-FFF2-40B4-BE49-F238E27FC236}">
                <a16:creationId xmlns:a16="http://schemas.microsoft.com/office/drawing/2014/main" id="{418444C3-ABF3-5908-1706-C91CE2BCE99B}"/>
              </a:ext>
            </a:extLst>
          </p:cNvPr>
          <p:cNvSpPr>
            <a:spLocks noGrp="1"/>
          </p:cNvSpPr>
          <p:nvPr>
            <p:ph type="body" sz="quarter" idx="13" hasCustomPrompt="1"/>
          </p:nvPr>
        </p:nvSpPr>
        <p:spPr>
          <a:xfrm>
            <a:off x="444500" y="2249586"/>
            <a:ext cx="10934700" cy="3556449"/>
          </a:xfrm>
        </p:spPr>
        <p:txBody>
          <a:bodyPr lIns="0"/>
          <a:lstStyle>
            <a:lvl1pPr marL="285750" indent="-285750">
              <a:buFontTx/>
              <a:buBlip>
                <a:blip>
                  <a:extLst>
                    <a:ext uri="{96DAC541-7B7A-43D3-8B79-37D633B846F1}">
                      <asvg:svgBlip xmlns:asvg="http://schemas.microsoft.com/office/drawing/2016/SVG/main" r:embed="rId3"/>
                    </a:ext>
                  </a:extLst>
                </a:blip>
              </a:buBlip>
              <a:defRPr sz="1600"/>
            </a:lvl1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a:t>
            </a:r>
          </a:p>
        </p:txBody>
      </p:sp>
      <p:grpSp>
        <p:nvGrpSpPr>
          <p:cNvPr id="18" name="Groupe 17">
            <a:extLst>
              <a:ext uri="{FF2B5EF4-FFF2-40B4-BE49-F238E27FC236}">
                <a16:creationId xmlns:a16="http://schemas.microsoft.com/office/drawing/2014/main" id="{7358B253-0588-0A0D-90BF-4CAF22E8EBA2}"/>
              </a:ext>
            </a:extLst>
          </p:cNvPr>
          <p:cNvGrpSpPr/>
          <p:nvPr userDrawn="1"/>
        </p:nvGrpSpPr>
        <p:grpSpPr>
          <a:xfrm>
            <a:off x="11211586" y="-140611"/>
            <a:ext cx="803434" cy="956410"/>
            <a:chOff x="1618579" y="723899"/>
            <a:chExt cx="552685" cy="657918"/>
          </a:xfrm>
        </p:grpSpPr>
        <p:pic>
          <p:nvPicPr>
            <p:cNvPr id="19" name="Graphique 18">
              <a:extLst>
                <a:ext uri="{FF2B5EF4-FFF2-40B4-BE49-F238E27FC236}">
                  <a16:creationId xmlns:a16="http://schemas.microsoft.com/office/drawing/2014/main" id="{59C23DF9-2F10-9984-95C5-AB3E478B93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20" name="Graphique 19">
              <a:extLst>
                <a:ext uri="{FF2B5EF4-FFF2-40B4-BE49-F238E27FC236}">
                  <a16:creationId xmlns:a16="http://schemas.microsoft.com/office/drawing/2014/main" id="{6E061633-422F-2979-5C79-824528AE7C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27577468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re + bloc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691046"/>
            <a:ext cx="10753725" cy="3273425"/>
          </a:xfrm>
        </p:spPr>
        <p:txBody>
          <a:bodyPr lIns="0"/>
          <a:lstStyle>
            <a:lvl1pPr>
              <a:defRPr/>
            </a:lvl1pPr>
            <a:lvl2pPr>
              <a:spcAft>
                <a:spcPts val="900"/>
              </a:spcAft>
              <a:defRPr/>
            </a:lvl2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 </a:t>
            </a:r>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r>
              <a:rPr lang="fr-FR"/>
              <a:t> 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a:p>
            <a:pPr lvl="3"/>
            <a:r>
              <a:rPr lang="fr-FR"/>
              <a:t>Quo </a:t>
            </a:r>
            <a:r>
              <a:rPr lang="fr-FR" err="1"/>
              <a:t>cognito</a:t>
            </a:r>
            <a:r>
              <a:rPr lang="fr-FR"/>
              <a:t> </a:t>
            </a:r>
            <a:r>
              <a:rPr lang="fr-FR" err="1"/>
              <a:t>Constantius</a:t>
            </a:r>
            <a:r>
              <a:rPr lang="fr-FR"/>
              <a:t> ultra </a:t>
            </a:r>
            <a:r>
              <a:rPr lang="fr-FR" err="1"/>
              <a:t>mortalem</a:t>
            </a:r>
            <a:r>
              <a:rPr lang="fr-FR"/>
              <a:t> </a:t>
            </a:r>
            <a:r>
              <a:rPr lang="fr-FR" err="1"/>
              <a:t>modum</a:t>
            </a:r>
            <a:r>
              <a:rPr lang="fr-FR"/>
              <a:t> </a:t>
            </a:r>
            <a:r>
              <a:rPr lang="fr-FR" err="1"/>
              <a:t>exarsit</a:t>
            </a:r>
            <a:r>
              <a:rPr lang="fr-FR"/>
              <a:t> </a:t>
            </a:r>
            <a:r>
              <a:rPr lang="fr-FR" err="1"/>
              <a:t>ac</a:t>
            </a:r>
            <a:r>
              <a:rPr lang="fr-FR"/>
              <a:t> </a:t>
            </a:r>
            <a:r>
              <a:rPr lang="fr-FR" err="1"/>
              <a:t>nequo</a:t>
            </a:r>
            <a:r>
              <a:rPr lang="fr-FR"/>
              <a:t> </a:t>
            </a:r>
            <a:r>
              <a:rPr lang="fr-FR" err="1"/>
              <a:t>casu</a:t>
            </a:r>
            <a:r>
              <a:rPr lang="fr-FR"/>
              <a:t> idem Gallus de </a:t>
            </a:r>
            <a:r>
              <a:rPr lang="fr-FR" err="1"/>
              <a:t>futuris</a:t>
            </a:r>
            <a:r>
              <a:rPr lang="fr-FR"/>
              <a:t> </a:t>
            </a:r>
            <a:r>
              <a:rPr lang="fr-FR" err="1"/>
              <a:t>incertus</a:t>
            </a:r>
            <a:r>
              <a:rPr lang="fr-FR"/>
              <a:t> </a:t>
            </a:r>
            <a:r>
              <a:rPr lang="fr-FR" err="1"/>
              <a:t>agitare</a:t>
            </a:r>
            <a:r>
              <a:rPr lang="fr-FR"/>
              <a:t>.</a:t>
            </a:r>
          </a:p>
          <a:p>
            <a:pPr lvl="4"/>
            <a:r>
              <a:rPr lang="fr-FR" err="1"/>
              <a:t>Quaedam</a:t>
            </a:r>
            <a:r>
              <a:rPr lang="fr-FR"/>
              <a:t> </a:t>
            </a:r>
            <a:r>
              <a:rPr lang="fr-FR" err="1"/>
              <a:t>conducentia</a:t>
            </a:r>
            <a:r>
              <a:rPr lang="fr-FR"/>
              <a:t> </a:t>
            </a:r>
            <a:r>
              <a:rPr lang="fr-FR" err="1"/>
              <a:t>saluti</a:t>
            </a:r>
            <a:r>
              <a:rPr lang="fr-FR"/>
              <a:t> </a:t>
            </a:r>
            <a:r>
              <a:rPr lang="fr-FR" err="1"/>
              <a:t>suae</a:t>
            </a:r>
            <a:r>
              <a:rPr lang="fr-FR"/>
              <a:t> per </a:t>
            </a:r>
            <a:r>
              <a:rPr lang="fr-FR" err="1"/>
              <a:t>itinera</a:t>
            </a:r>
            <a:r>
              <a:rPr lang="fr-FR"/>
              <a:t> </a:t>
            </a:r>
            <a:r>
              <a:rPr lang="fr-FR" err="1"/>
              <a:t>conaretur</a:t>
            </a:r>
            <a:r>
              <a:rPr lang="fr-FR"/>
              <a:t>, </a:t>
            </a:r>
            <a:r>
              <a:rPr lang="fr-FR" err="1"/>
              <a:t>remoti</a:t>
            </a:r>
            <a:r>
              <a:rPr lang="fr-FR"/>
              <a:t> </a:t>
            </a:r>
            <a:r>
              <a:rPr lang="fr-FR" err="1"/>
              <a:t>sunt</a:t>
            </a:r>
            <a:r>
              <a:rPr lang="fr-FR"/>
              <a:t> </a:t>
            </a:r>
            <a:r>
              <a:rPr lang="fr-FR" err="1"/>
              <a:t>omnes</a:t>
            </a:r>
            <a:r>
              <a:rPr lang="fr-FR"/>
              <a:t> de </a:t>
            </a:r>
            <a:r>
              <a:rPr lang="fr-FR" err="1"/>
              <a:t>industria</a:t>
            </a:r>
            <a:r>
              <a:rPr lang="fr-FR"/>
              <a:t> milites agentes in </a:t>
            </a:r>
            <a:r>
              <a:rPr lang="fr-FR" err="1"/>
              <a:t>civitatibus</a:t>
            </a:r>
            <a:r>
              <a:rPr lang="fr-FR"/>
              <a:t> </a:t>
            </a:r>
            <a:r>
              <a:rPr lang="fr-FR" err="1"/>
              <a:t>perviis</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25528914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re + 2 blocs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553887"/>
            <a:ext cx="10753725" cy="2398353"/>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974993"/>
            <a:ext cx="10753725" cy="2364847"/>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spTree>
    <p:extLst>
      <p:ext uri="{BB962C8B-B14F-4D97-AF65-F5344CB8AC3E}">
        <p14:creationId xmlns:p14="http://schemas.microsoft.com/office/powerpoint/2010/main" val="56500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e + chiffres pour car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711368"/>
            <a:ext cx="5492750" cy="1128476"/>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402140"/>
            <a:ext cx="5492749" cy="1076728"/>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missilium</a:t>
            </a:r>
            <a:r>
              <a:rPr lang="fr-FR"/>
              <a:t> </a:t>
            </a:r>
            <a:r>
              <a:rPr lang="fr-FR" err="1"/>
              <a:t>sterneretur</a:t>
            </a:r>
            <a:r>
              <a:rPr lang="fr-FR"/>
              <a:t> et </a:t>
            </a:r>
            <a:r>
              <a:rPr lang="fr-FR" err="1"/>
              <a:t>lapidum</a:t>
            </a:r>
            <a:r>
              <a:rPr lang="fr-FR"/>
              <a:t>.</a:t>
            </a:r>
          </a:p>
        </p:txBody>
      </p:sp>
      <p:sp>
        <p:nvSpPr>
          <p:cNvPr id="3" name="Espace réservé du texte 17">
            <a:extLst>
              <a:ext uri="{FF2B5EF4-FFF2-40B4-BE49-F238E27FC236}">
                <a16:creationId xmlns:a16="http://schemas.microsoft.com/office/drawing/2014/main" id="{B35EBAE8-0F26-7D26-FC69-CE54060950B9}"/>
              </a:ext>
            </a:extLst>
          </p:cNvPr>
          <p:cNvSpPr>
            <a:spLocks noGrp="1"/>
          </p:cNvSpPr>
          <p:nvPr>
            <p:ph type="body" sz="quarter" idx="17" hasCustomPrompt="1"/>
          </p:nvPr>
        </p:nvSpPr>
        <p:spPr>
          <a:xfrm>
            <a:off x="444500" y="3110767"/>
            <a:ext cx="5508000" cy="7200"/>
          </a:xfrm>
          <a:solidFill>
            <a:schemeClr val="accent1"/>
          </a:solidFill>
        </p:spPr>
        <p:txBody>
          <a:bodyPr/>
          <a:lstStyle>
            <a:lvl1pPr>
              <a:lnSpc>
                <a:spcPct val="100000"/>
              </a:lnSpc>
              <a:spcAft>
                <a:spcPts val="0"/>
              </a:spcAft>
              <a:defRPr sz="100"/>
            </a:lvl1pPr>
          </a:lstStyle>
          <a:p>
            <a:pPr lvl="0"/>
            <a:r>
              <a:rPr lang="fr-FR"/>
              <a:t>.</a:t>
            </a:r>
          </a:p>
        </p:txBody>
      </p:sp>
      <p:sp>
        <p:nvSpPr>
          <p:cNvPr id="7" name="Espace réservé du texte 30">
            <a:extLst>
              <a:ext uri="{FF2B5EF4-FFF2-40B4-BE49-F238E27FC236}">
                <a16:creationId xmlns:a16="http://schemas.microsoft.com/office/drawing/2014/main" id="{C2BD68FC-1336-FEEE-E81F-BC6C5EE6A54F}"/>
              </a:ext>
            </a:extLst>
          </p:cNvPr>
          <p:cNvSpPr>
            <a:spLocks noGrp="1"/>
          </p:cNvSpPr>
          <p:nvPr>
            <p:ph type="body" sz="quarter" idx="31" hasCustomPrompt="1"/>
          </p:nvPr>
        </p:nvSpPr>
        <p:spPr>
          <a:xfrm>
            <a:off x="446856" y="5067301"/>
            <a:ext cx="11298289" cy="1172632"/>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sp>
        <p:nvSpPr>
          <p:cNvPr id="8" name="Espace réservé du texte 6">
            <a:extLst>
              <a:ext uri="{FF2B5EF4-FFF2-40B4-BE49-F238E27FC236}">
                <a16:creationId xmlns:a16="http://schemas.microsoft.com/office/drawing/2014/main" id="{30800994-2CB6-DF9A-937E-EAA10D64A933}"/>
              </a:ext>
            </a:extLst>
          </p:cNvPr>
          <p:cNvSpPr>
            <a:spLocks noGrp="1"/>
          </p:cNvSpPr>
          <p:nvPr>
            <p:ph type="body" sz="quarter" idx="32" hasCustomPrompt="1"/>
          </p:nvPr>
        </p:nvSpPr>
        <p:spPr>
          <a:xfrm>
            <a:off x="8209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9" name="Espace réservé du texte 3">
            <a:extLst>
              <a:ext uri="{FF2B5EF4-FFF2-40B4-BE49-F238E27FC236}">
                <a16:creationId xmlns:a16="http://schemas.microsoft.com/office/drawing/2014/main" id="{E1383E47-E950-A812-0398-8CC7A74CA9EA}"/>
              </a:ext>
            </a:extLst>
          </p:cNvPr>
          <p:cNvSpPr>
            <a:spLocks noGrp="1"/>
          </p:cNvSpPr>
          <p:nvPr>
            <p:ph type="body" sz="quarter" idx="18" hasCustomPrompt="1"/>
          </p:nvPr>
        </p:nvSpPr>
        <p:spPr>
          <a:xfrm>
            <a:off x="820905" y="5594511"/>
            <a:ext cx="2249967"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14" name="Espace réservé du texte 6">
            <a:extLst>
              <a:ext uri="{FF2B5EF4-FFF2-40B4-BE49-F238E27FC236}">
                <a16:creationId xmlns:a16="http://schemas.microsoft.com/office/drawing/2014/main" id="{2DAC9B2E-24F2-3587-3A76-18FF6E6EA4A6}"/>
              </a:ext>
            </a:extLst>
          </p:cNvPr>
          <p:cNvSpPr>
            <a:spLocks noGrp="1"/>
          </p:cNvSpPr>
          <p:nvPr>
            <p:ph type="body" sz="quarter" idx="33" hasCustomPrompt="1"/>
          </p:nvPr>
        </p:nvSpPr>
        <p:spPr>
          <a:xfrm>
            <a:off x="3602137"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9" name="Espace réservé du texte 3">
            <a:extLst>
              <a:ext uri="{FF2B5EF4-FFF2-40B4-BE49-F238E27FC236}">
                <a16:creationId xmlns:a16="http://schemas.microsoft.com/office/drawing/2014/main" id="{F9AF3635-AAB6-3856-CF09-41BF36B49566}"/>
              </a:ext>
            </a:extLst>
          </p:cNvPr>
          <p:cNvSpPr>
            <a:spLocks noGrp="1"/>
          </p:cNvSpPr>
          <p:nvPr>
            <p:ph type="body" sz="quarter" idx="34" hasCustomPrompt="1"/>
          </p:nvPr>
        </p:nvSpPr>
        <p:spPr>
          <a:xfrm>
            <a:off x="3638553"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
        <p:nvSpPr>
          <p:cNvPr id="20" name="Espace réservé du texte 6">
            <a:extLst>
              <a:ext uri="{FF2B5EF4-FFF2-40B4-BE49-F238E27FC236}">
                <a16:creationId xmlns:a16="http://schemas.microsoft.com/office/drawing/2014/main" id="{1CE07825-CA23-D13F-9A98-EC602DFE830B}"/>
              </a:ext>
            </a:extLst>
          </p:cNvPr>
          <p:cNvSpPr>
            <a:spLocks noGrp="1"/>
          </p:cNvSpPr>
          <p:nvPr>
            <p:ph type="body" sz="quarter" idx="35" hasCustomPrompt="1"/>
          </p:nvPr>
        </p:nvSpPr>
        <p:spPr>
          <a:xfrm>
            <a:off x="6383370"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1" name="Espace réservé du texte 3">
            <a:extLst>
              <a:ext uri="{FF2B5EF4-FFF2-40B4-BE49-F238E27FC236}">
                <a16:creationId xmlns:a16="http://schemas.microsoft.com/office/drawing/2014/main" id="{7E8AD0A8-4A25-6D86-3576-A3A9D6CB6356}"/>
              </a:ext>
            </a:extLst>
          </p:cNvPr>
          <p:cNvSpPr>
            <a:spLocks noGrp="1"/>
          </p:cNvSpPr>
          <p:nvPr>
            <p:ph type="body" sz="quarter" idx="36" hasCustomPrompt="1"/>
          </p:nvPr>
        </p:nvSpPr>
        <p:spPr>
          <a:xfrm>
            <a:off x="6401579"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a:t>
            </a:r>
          </a:p>
        </p:txBody>
      </p:sp>
      <p:sp>
        <p:nvSpPr>
          <p:cNvPr id="22" name="Espace réservé du texte 6">
            <a:extLst>
              <a:ext uri="{FF2B5EF4-FFF2-40B4-BE49-F238E27FC236}">
                <a16:creationId xmlns:a16="http://schemas.microsoft.com/office/drawing/2014/main" id="{B7B5F32D-9E15-C2ED-6E1B-AC08449AE5AD}"/>
              </a:ext>
            </a:extLst>
          </p:cNvPr>
          <p:cNvSpPr>
            <a:spLocks noGrp="1"/>
          </p:cNvSpPr>
          <p:nvPr>
            <p:ph type="body" sz="quarter" idx="37" hasCustomPrompt="1"/>
          </p:nvPr>
        </p:nvSpPr>
        <p:spPr>
          <a:xfrm>
            <a:off x="9164604" y="5110061"/>
            <a:ext cx="1267444" cy="440013"/>
          </a:xfrm>
        </p:spPr>
        <p:txBody>
          <a:bodyPr lIns="0" anchor="ctr" anchorCtr="0"/>
          <a:lstStyle>
            <a:lvl1pPr>
              <a:defRPr sz="36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3" name="Espace réservé du texte 3">
            <a:extLst>
              <a:ext uri="{FF2B5EF4-FFF2-40B4-BE49-F238E27FC236}">
                <a16:creationId xmlns:a16="http://schemas.microsoft.com/office/drawing/2014/main" id="{6DA61F38-2BF3-3C79-D8A2-4E7E840F53A3}"/>
              </a:ext>
            </a:extLst>
          </p:cNvPr>
          <p:cNvSpPr>
            <a:spLocks noGrp="1"/>
          </p:cNvSpPr>
          <p:nvPr>
            <p:ph type="body" sz="quarter" idx="38" hasCustomPrompt="1"/>
          </p:nvPr>
        </p:nvSpPr>
        <p:spPr>
          <a:xfrm>
            <a:off x="9164605" y="5594511"/>
            <a:ext cx="2195345" cy="545939"/>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endParaRPr lang="fr-FR"/>
          </a:p>
        </p:txBody>
      </p:sp>
    </p:spTree>
    <p:extLst>
      <p:ext uri="{BB962C8B-B14F-4D97-AF65-F5344CB8AC3E}">
        <p14:creationId xmlns:p14="http://schemas.microsoft.com/office/powerpoint/2010/main" val="850108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hiffres 4 colon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3225692"/>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2617464"/>
            <a:ext cx="1267444" cy="440013"/>
          </a:xfrm>
        </p:spPr>
        <p:txBody>
          <a:bodyPr lIns="0" anchor="ctr" anchorCtr="0"/>
          <a:lstStyle>
            <a:lvl1pPr>
              <a:defRPr sz="44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3222564"/>
            <a:ext cx="2098881" cy="2263836"/>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a:t>
            </a:r>
          </a:p>
        </p:txBody>
      </p:sp>
      <p:sp>
        <p:nvSpPr>
          <p:cNvPr id="33" name="Espace réservé du texte 32">
            <a:extLst>
              <a:ext uri="{FF2B5EF4-FFF2-40B4-BE49-F238E27FC236}">
                <a16:creationId xmlns:a16="http://schemas.microsoft.com/office/drawing/2014/main" id="{47EEFA29-B4BA-3F0A-B038-04FC61454F0F}"/>
              </a:ext>
            </a:extLst>
          </p:cNvPr>
          <p:cNvSpPr>
            <a:spLocks noGrp="1"/>
          </p:cNvSpPr>
          <p:nvPr>
            <p:ph type="body" sz="quarter" idx="23" hasCustomPrompt="1"/>
          </p:nvPr>
        </p:nvSpPr>
        <p:spPr>
          <a:xfrm>
            <a:off x="444500" y="1655487"/>
            <a:ext cx="9144000" cy="566651"/>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4022847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iffres 2 lignes">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2192109"/>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147909"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147910"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585131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585131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8554728" y="2195237"/>
            <a:ext cx="1267444" cy="440013"/>
          </a:xfrm>
        </p:spPr>
        <p:txBody>
          <a:bodyPr lIns="0" anchor="ctr" anchorCtr="0"/>
          <a:lstStyle>
            <a:lvl1pPr>
              <a:defRPr sz="36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8554729" y="2679688"/>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3" name="Espace réservé du texte 6">
            <a:extLst>
              <a:ext uri="{FF2B5EF4-FFF2-40B4-BE49-F238E27FC236}">
                <a16:creationId xmlns:a16="http://schemas.microsoft.com/office/drawing/2014/main" id="{0634A574-D6EF-310E-89AD-3F0E787C93A7}"/>
              </a:ext>
            </a:extLst>
          </p:cNvPr>
          <p:cNvSpPr>
            <a:spLocks noGrp="1"/>
          </p:cNvSpPr>
          <p:nvPr>
            <p:ph type="body" sz="quarter" idx="23" hasCustomPrompt="1"/>
          </p:nvPr>
        </p:nvSpPr>
        <p:spPr>
          <a:xfrm>
            <a:off x="444500" y="4540926"/>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4" name="Espace réservé du texte 3">
            <a:extLst>
              <a:ext uri="{FF2B5EF4-FFF2-40B4-BE49-F238E27FC236}">
                <a16:creationId xmlns:a16="http://schemas.microsoft.com/office/drawing/2014/main" id="{96C0AF94-167D-8461-8A93-AA3AC5641794}"/>
              </a:ext>
            </a:extLst>
          </p:cNvPr>
          <p:cNvSpPr>
            <a:spLocks noGrp="1"/>
          </p:cNvSpPr>
          <p:nvPr>
            <p:ph type="body" sz="quarter" idx="24" hasCustomPrompt="1"/>
          </p:nvPr>
        </p:nvSpPr>
        <p:spPr>
          <a:xfrm>
            <a:off x="444501"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147909"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147910"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585131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585131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8554728" y="4544054"/>
            <a:ext cx="1267444" cy="440013"/>
          </a:xfrm>
        </p:spPr>
        <p:txBody>
          <a:bodyPr lIns="0" anchor="ctr" anchorCtr="0"/>
          <a:lstStyle>
            <a:lvl1pPr>
              <a:defRPr sz="36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8554729" y="5028505"/>
            <a:ext cx="1860549" cy="791982"/>
          </a:xfrm>
        </p:spPr>
        <p:txBody>
          <a:bodyPr lIns="0"/>
          <a:lstStyle>
            <a:lvl1pPr>
              <a:defRPr sz="1400"/>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1" name="Espace réservé du texte 32">
            <a:extLst>
              <a:ext uri="{FF2B5EF4-FFF2-40B4-BE49-F238E27FC236}">
                <a16:creationId xmlns:a16="http://schemas.microsoft.com/office/drawing/2014/main" id="{5C3A07E4-1F74-55F7-B99B-4A6CE2D53D46}"/>
              </a:ext>
            </a:extLst>
          </p:cNvPr>
          <p:cNvSpPr>
            <a:spLocks noGrp="1"/>
          </p:cNvSpPr>
          <p:nvPr>
            <p:ph type="body" sz="quarter" idx="31" hasCustomPrompt="1"/>
          </p:nvPr>
        </p:nvSpPr>
        <p:spPr>
          <a:xfrm>
            <a:off x="444500" y="1655487"/>
            <a:ext cx="9144000" cy="463657"/>
          </a:xfrm>
        </p:spPr>
        <p:txBody>
          <a:bodyPr lIns="0"/>
          <a:lstStyle>
            <a:lvl1pPr>
              <a:defRPr sz="2000" b="1">
                <a:solidFill>
                  <a:schemeClr val="accent1"/>
                </a:solidFill>
                <a:latin typeface="+mj-lt"/>
              </a:defRPr>
            </a:lvl1pPr>
          </a:lstStyle>
          <a:p>
            <a:pPr lvl="0"/>
            <a:r>
              <a:rPr lang="fr-FR"/>
              <a:t>Titre du bloc </a:t>
            </a:r>
            <a:r>
              <a:rPr lang="fr-FR" err="1"/>
              <a:t>lorem</a:t>
            </a:r>
            <a:r>
              <a:rPr lang="fr-FR"/>
              <a:t> ipsum </a:t>
            </a:r>
            <a:r>
              <a:rPr lang="fr-FR" err="1"/>
              <a:t>dolor</a:t>
            </a:r>
            <a:endParaRPr lang="fr-FR"/>
          </a:p>
        </p:txBody>
      </p:sp>
      <p:sp>
        <p:nvSpPr>
          <p:cNvPr id="32" name="Espace réservé du texte 32">
            <a:extLst>
              <a:ext uri="{FF2B5EF4-FFF2-40B4-BE49-F238E27FC236}">
                <a16:creationId xmlns:a16="http://schemas.microsoft.com/office/drawing/2014/main" id="{6F45F9CF-F5C7-1B01-8D74-6CBF53A6569C}"/>
              </a:ext>
            </a:extLst>
          </p:cNvPr>
          <p:cNvSpPr>
            <a:spLocks noGrp="1"/>
          </p:cNvSpPr>
          <p:nvPr>
            <p:ph type="body" sz="quarter" idx="32" hasCustomPrompt="1"/>
          </p:nvPr>
        </p:nvSpPr>
        <p:spPr>
          <a:xfrm>
            <a:off x="444500" y="4004304"/>
            <a:ext cx="9144000" cy="463657"/>
          </a:xfrm>
        </p:spPr>
        <p:txBody>
          <a:bodyPr lIns="0"/>
          <a:lstStyle>
            <a:lvl1pPr>
              <a:defRPr sz="2000" b="1">
                <a:solidFill>
                  <a:schemeClr val="accent3"/>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19071587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oc emphase + chiffres (2 lignes)">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3"/>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3"/>
          </a:solidFill>
        </p:spPr>
        <p:txBody>
          <a:bodyPr/>
          <a:lstStyle>
            <a:lvl1pPr>
              <a:defRPr sz="100">
                <a:solidFill>
                  <a:schemeClr val="accent3"/>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5" name="Espace réservé du texte 32">
            <a:extLst>
              <a:ext uri="{FF2B5EF4-FFF2-40B4-BE49-F238E27FC236}">
                <a16:creationId xmlns:a16="http://schemas.microsoft.com/office/drawing/2014/main" id="{1FA8BA7F-8AE0-3665-F465-95D45B622015}"/>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36" name="Espace réservé du texte 32">
            <a:extLst>
              <a:ext uri="{FF2B5EF4-FFF2-40B4-BE49-F238E27FC236}">
                <a16:creationId xmlns:a16="http://schemas.microsoft.com/office/drawing/2014/main" id="{8836A735-7B15-E1B0-5D98-FE85E32F9840}"/>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9143742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oc emphase + chiffres (2 lignes) (2))">
    <p:spTree>
      <p:nvGrpSpPr>
        <p:cNvPr id="1" name=""/>
        <p:cNvGrpSpPr/>
        <p:nvPr/>
      </p:nvGrpSpPr>
      <p:grpSpPr>
        <a:xfrm>
          <a:off x="0" y="0"/>
          <a:ext cx="0" cy="0"/>
          <a:chOff x="0" y="0"/>
          <a:chExt cx="0" cy="0"/>
        </a:xfrm>
      </p:grpSpPr>
      <p:sp>
        <p:nvSpPr>
          <p:cNvPr id="31" name="Espace réservé du texte 30">
            <a:extLst>
              <a:ext uri="{FF2B5EF4-FFF2-40B4-BE49-F238E27FC236}">
                <a16:creationId xmlns:a16="http://schemas.microsoft.com/office/drawing/2014/main" id="{E75BF4DD-A98C-44A7-DB26-0650076E090A}"/>
              </a:ext>
            </a:extLst>
          </p:cNvPr>
          <p:cNvSpPr>
            <a:spLocks noGrp="1"/>
          </p:cNvSpPr>
          <p:nvPr>
            <p:ph type="body" sz="quarter" idx="31" hasCustomPrompt="1"/>
          </p:nvPr>
        </p:nvSpPr>
        <p:spPr>
          <a:xfrm>
            <a:off x="444500" y="1655763"/>
            <a:ext cx="3022600" cy="2014537"/>
          </a:xfrm>
          <a:prstGeom prst="snip2DiagRect">
            <a:avLst>
              <a:gd name="adj1" fmla="val 10717"/>
              <a:gd name="adj2" fmla="val 0"/>
            </a:avLst>
          </a:prstGeom>
          <a:solidFill>
            <a:schemeClr val="accent1"/>
          </a:solidFill>
        </p:spPr>
        <p:txBody>
          <a:bodyPr/>
          <a:lstStyle>
            <a:lvl1pPr>
              <a:defRPr sz="100">
                <a:solidFill>
                  <a:schemeClr val="accent1"/>
                </a:solidFill>
              </a:defRPr>
            </a:lvl1pPr>
          </a:lstStyle>
          <a:p>
            <a:pPr lvl="0"/>
            <a:r>
              <a:rPr lang="fr-FR"/>
              <a:t>.</a:t>
            </a: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558801" y="25411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865891"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865892" y="2362261"/>
            <a:ext cx="2096758" cy="1054039"/>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499235"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499235"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132578" y="1903211"/>
            <a:ext cx="1267444" cy="440013"/>
          </a:xfrm>
        </p:spPr>
        <p:txBody>
          <a:bodyPr lIns="0" anchor="ctr" anchorCtr="0"/>
          <a:lstStyle>
            <a:lvl1pPr>
              <a:defRPr sz="4000" b="1">
                <a:solidFill>
                  <a:schemeClr val="accent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132578" y="2362262"/>
            <a:ext cx="2095200" cy="1054038"/>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5" name="Espace réservé du texte 6">
            <a:extLst>
              <a:ext uri="{FF2B5EF4-FFF2-40B4-BE49-F238E27FC236}">
                <a16:creationId xmlns:a16="http://schemas.microsoft.com/office/drawing/2014/main" id="{771195A3-7C12-730B-147F-AF4BACACD304}"/>
              </a:ext>
            </a:extLst>
          </p:cNvPr>
          <p:cNvSpPr>
            <a:spLocks noGrp="1"/>
          </p:cNvSpPr>
          <p:nvPr>
            <p:ph type="body" sz="quarter" idx="25" hasCustomPrompt="1"/>
          </p:nvPr>
        </p:nvSpPr>
        <p:spPr>
          <a:xfrm>
            <a:off x="3865891"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6" name="Espace réservé du texte 3">
            <a:extLst>
              <a:ext uri="{FF2B5EF4-FFF2-40B4-BE49-F238E27FC236}">
                <a16:creationId xmlns:a16="http://schemas.microsoft.com/office/drawing/2014/main" id="{BF4914D2-2B94-F3AF-3F4F-6B592B446CDC}"/>
              </a:ext>
            </a:extLst>
          </p:cNvPr>
          <p:cNvSpPr>
            <a:spLocks noGrp="1"/>
          </p:cNvSpPr>
          <p:nvPr>
            <p:ph type="body" sz="quarter" idx="26" hasCustomPrompt="1"/>
          </p:nvPr>
        </p:nvSpPr>
        <p:spPr>
          <a:xfrm>
            <a:off x="3865892" y="4918015"/>
            <a:ext cx="2096758"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7" name="Espace réservé du texte 6">
            <a:extLst>
              <a:ext uri="{FF2B5EF4-FFF2-40B4-BE49-F238E27FC236}">
                <a16:creationId xmlns:a16="http://schemas.microsoft.com/office/drawing/2014/main" id="{8DF1BF48-BBFF-08A6-3C1F-0B12AEAF070C}"/>
              </a:ext>
            </a:extLst>
          </p:cNvPr>
          <p:cNvSpPr>
            <a:spLocks noGrp="1"/>
          </p:cNvSpPr>
          <p:nvPr>
            <p:ph type="body" sz="quarter" idx="27" hasCustomPrompt="1"/>
          </p:nvPr>
        </p:nvSpPr>
        <p:spPr>
          <a:xfrm>
            <a:off x="6499235"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8" name="Espace réservé du texte 3">
            <a:extLst>
              <a:ext uri="{FF2B5EF4-FFF2-40B4-BE49-F238E27FC236}">
                <a16:creationId xmlns:a16="http://schemas.microsoft.com/office/drawing/2014/main" id="{F40CADBE-2306-B9EB-E4C8-A33618B08DAA}"/>
              </a:ext>
            </a:extLst>
          </p:cNvPr>
          <p:cNvSpPr>
            <a:spLocks noGrp="1"/>
          </p:cNvSpPr>
          <p:nvPr>
            <p:ph type="body" sz="quarter" idx="28" hasCustomPrompt="1"/>
          </p:nvPr>
        </p:nvSpPr>
        <p:spPr>
          <a:xfrm>
            <a:off x="6499237"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9" name="Espace réservé du texte 6">
            <a:extLst>
              <a:ext uri="{FF2B5EF4-FFF2-40B4-BE49-F238E27FC236}">
                <a16:creationId xmlns:a16="http://schemas.microsoft.com/office/drawing/2014/main" id="{7F3E16E7-9F2D-A3AE-FCB6-335C94654ABF}"/>
              </a:ext>
            </a:extLst>
          </p:cNvPr>
          <p:cNvSpPr>
            <a:spLocks noGrp="1"/>
          </p:cNvSpPr>
          <p:nvPr>
            <p:ph type="body" sz="quarter" idx="29" hasCustomPrompt="1"/>
          </p:nvPr>
        </p:nvSpPr>
        <p:spPr>
          <a:xfrm>
            <a:off x="9132578" y="4458964"/>
            <a:ext cx="1267444" cy="440013"/>
          </a:xfrm>
        </p:spPr>
        <p:txBody>
          <a:bodyPr lIns="0" anchor="ctr" anchorCtr="0"/>
          <a:lstStyle>
            <a:lvl1pPr>
              <a:defRPr sz="4000" b="1">
                <a:solidFill>
                  <a:schemeClr val="accent2"/>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30" name="Espace réservé du texte 3">
            <a:extLst>
              <a:ext uri="{FF2B5EF4-FFF2-40B4-BE49-F238E27FC236}">
                <a16:creationId xmlns:a16="http://schemas.microsoft.com/office/drawing/2014/main" id="{570F19E6-C2E2-F558-FA46-934FAC37253B}"/>
              </a:ext>
            </a:extLst>
          </p:cNvPr>
          <p:cNvSpPr>
            <a:spLocks noGrp="1"/>
          </p:cNvSpPr>
          <p:nvPr>
            <p:ph type="body" sz="quarter" idx="30" hasCustomPrompt="1"/>
          </p:nvPr>
        </p:nvSpPr>
        <p:spPr>
          <a:xfrm>
            <a:off x="9132578" y="4918015"/>
            <a:ext cx="2095200" cy="1054800"/>
          </a:xfrm>
        </p:spPr>
        <p:txBody>
          <a:bodyPr lIns="0"/>
          <a:lstStyle>
            <a:lvl1pPr>
              <a:defRPr sz="1400"/>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32" name="Espace réservé du texte 30">
            <a:extLst>
              <a:ext uri="{FF2B5EF4-FFF2-40B4-BE49-F238E27FC236}">
                <a16:creationId xmlns:a16="http://schemas.microsoft.com/office/drawing/2014/main" id="{B3BDCA3A-331A-B8A1-ADF4-BEF34F450F0C}"/>
              </a:ext>
            </a:extLst>
          </p:cNvPr>
          <p:cNvSpPr>
            <a:spLocks noGrp="1"/>
          </p:cNvSpPr>
          <p:nvPr>
            <p:ph type="body" sz="quarter" idx="32" hasCustomPrompt="1"/>
          </p:nvPr>
        </p:nvSpPr>
        <p:spPr>
          <a:xfrm>
            <a:off x="444500" y="4144963"/>
            <a:ext cx="3022600" cy="2014537"/>
          </a:xfrm>
          <a:prstGeom prst="snip2DiagRect">
            <a:avLst>
              <a:gd name="adj1" fmla="val 10717"/>
              <a:gd name="adj2" fmla="val 0"/>
            </a:avLst>
          </a:prstGeom>
          <a:solidFill>
            <a:schemeClr val="accent2"/>
          </a:solidFill>
        </p:spPr>
        <p:txBody>
          <a:bodyPr/>
          <a:lstStyle>
            <a:lvl1pPr>
              <a:defRPr sz="100">
                <a:solidFill>
                  <a:schemeClr val="accent1"/>
                </a:solidFill>
              </a:defRPr>
            </a:lvl1pPr>
          </a:lstStyle>
          <a:p>
            <a:pPr lvl="0"/>
            <a:r>
              <a:rPr lang="fr-FR"/>
              <a:t>.</a:t>
            </a:r>
          </a:p>
        </p:txBody>
      </p:sp>
      <p:sp>
        <p:nvSpPr>
          <p:cNvPr id="34" name="Espace réservé du texte 3">
            <a:extLst>
              <a:ext uri="{FF2B5EF4-FFF2-40B4-BE49-F238E27FC236}">
                <a16:creationId xmlns:a16="http://schemas.microsoft.com/office/drawing/2014/main" id="{985DC0BA-7DB5-6BC7-C13B-2F1DF329515B}"/>
              </a:ext>
            </a:extLst>
          </p:cNvPr>
          <p:cNvSpPr>
            <a:spLocks noGrp="1"/>
          </p:cNvSpPr>
          <p:nvPr>
            <p:ph type="body" sz="quarter" idx="34" hasCustomPrompt="1"/>
          </p:nvPr>
        </p:nvSpPr>
        <p:spPr>
          <a:xfrm>
            <a:off x="558801" y="5030365"/>
            <a:ext cx="2813092" cy="1028881"/>
          </a:xfrm>
        </p:spPr>
        <p:txBody>
          <a:bodyPr lIns="0"/>
          <a:lstStyle>
            <a:lvl1pPr>
              <a:defRPr sz="1400">
                <a:solidFill>
                  <a:schemeClr val="bg1"/>
                </a:solidFill>
              </a:defRPr>
            </a:lvl1pPr>
            <a:lvl3pPr>
              <a:defRPr sz="1100"/>
            </a:lvl3pPr>
            <a:lvl4pPr>
              <a:defRPr sz="1200"/>
            </a:lvl4pPr>
          </a:lstStyle>
          <a:p>
            <a:pPr lvl="0"/>
            <a:r>
              <a:rPr lang="fr-FR"/>
              <a:t>Lorem ipsum </a:t>
            </a:r>
            <a:r>
              <a:rPr lang="fr-FR" err="1"/>
              <a:t>dolor</a:t>
            </a:r>
            <a:r>
              <a:rPr lang="fr-FR"/>
              <a:t> set </a:t>
            </a:r>
            <a:r>
              <a:rPr lang="fr-FR" err="1"/>
              <a:t>amet</a:t>
            </a:r>
            <a:r>
              <a:rPr lang="fr-FR"/>
              <a:t>, sic </a:t>
            </a:r>
            <a:r>
              <a:rPr lang="fr-FR" err="1"/>
              <a:t>quodam</a:t>
            </a:r>
            <a:r>
              <a:rPr lang="fr-FR"/>
              <a:t> modo </a:t>
            </a:r>
            <a:r>
              <a:rPr lang="fr-FR" err="1"/>
              <a:t>inferiore</a:t>
            </a:r>
            <a:endParaRPr lang="fr-FR"/>
          </a:p>
        </p:txBody>
      </p:sp>
      <p:sp>
        <p:nvSpPr>
          <p:cNvPr id="3" name="Espace réservé du texte 32">
            <a:extLst>
              <a:ext uri="{FF2B5EF4-FFF2-40B4-BE49-F238E27FC236}">
                <a16:creationId xmlns:a16="http://schemas.microsoft.com/office/drawing/2014/main" id="{19C2C0C0-11D9-3B0F-DF42-75601FE84E00}"/>
              </a:ext>
            </a:extLst>
          </p:cNvPr>
          <p:cNvSpPr>
            <a:spLocks noGrp="1"/>
          </p:cNvSpPr>
          <p:nvPr>
            <p:ph type="body" sz="quarter" idx="35" hasCustomPrompt="1"/>
          </p:nvPr>
        </p:nvSpPr>
        <p:spPr>
          <a:xfrm>
            <a:off x="594360" y="1733138"/>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
        <p:nvSpPr>
          <p:cNvPr id="5" name="Espace réservé du texte 32">
            <a:extLst>
              <a:ext uri="{FF2B5EF4-FFF2-40B4-BE49-F238E27FC236}">
                <a16:creationId xmlns:a16="http://schemas.microsoft.com/office/drawing/2014/main" id="{F433AF97-8E53-9B90-D1E3-299B3F8AF4D2}"/>
              </a:ext>
            </a:extLst>
          </p:cNvPr>
          <p:cNvSpPr>
            <a:spLocks noGrp="1"/>
          </p:cNvSpPr>
          <p:nvPr>
            <p:ph type="body" sz="quarter" idx="36" hasCustomPrompt="1"/>
          </p:nvPr>
        </p:nvSpPr>
        <p:spPr>
          <a:xfrm>
            <a:off x="594360" y="4211241"/>
            <a:ext cx="2775157" cy="706774"/>
          </a:xfrm>
        </p:spPr>
        <p:txBody>
          <a:bodyPr lIns="0"/>
          <a:lstStyle>
            <a:lvl1pPr>
              <a:lnSpc>
                <a:spcPct val="100000"/>
              </a:lnSpc>
              <a:defRPr sz="1800" b="1">
                <a:solidFill>
                  <a:schemeClr val="bg1"/>
                </a:solidFill>
                <a:latin typeface="+mj-lt"/>
              </a:defRPr>
            </a:lvl1pPr>
          </a:lstStyle>
          <a:p>
            <a:pPr lvl="0"/>
            <a:r>
              <a:rPr lang="fr-FR"/>
              <a:t>Titre du bloc </a:t>
            </a:r>
            <a:r>
              <a:rPr lang="fr-FR" err="1"/>
              <a:t>lorem</a:t>
            </a:r>
            <a:r>
              <a:rPr lang="fr-FR"/>
              <a:t> ipsum </a:t>
            </a:r>
            <a:r>
              <a:rPr lang="fr-FR" err="1"/>
              <a:t>dolor</a:t>
            </a:r>
            <a:endParaRPr lang="fr-FR"/>
          </a:p>
        </p:txBody>
      </p:sp>
    </p:spTree>
    <p:extLst>
      <p:ext uri="{BB962C8B-B14F-4D97-AF65-F5344CB8AC3E}">
        <p14:creationId xmlns:p14="http://schemas.microsoft.com/office/powerpoint/2010/main" val="25853896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 bloc chiffr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hasCustomPrompt="1"/>
          </p:nvPr>
        </p:nvSpPr>
        <p:spPr>
          <a:xfrm>
            <a:off x="7752085" y="28363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4" y="3850738"/>
            <a:ext cx="3636000" cy="36000"/>
          </a:xfrm>
          <a:solidFill>
            <a:schemeClr val="bg1"/>
          </a:solidFill>
        </p:spPr>
        <p:txBody>
          <a:bodyPr/>
          <a:lstStyle>
            <a:lvl1pPr>
              <a:lnSpc>
                <a:spcPct val="100000"/>
              </a:lnSpc>
              <a:spcAft>
                <a:spcPts val="0"/>
              </a:spcAft>
              <a:defRPr sz="100"/>
            </a:lvl1pPr>
          </a:lstStyle>
          <a:p>
            <a:pPr lvl="0"/>
            <a:r>
              <a:rPr lang="fr-FR"/>
              <a:t>.</a:t>
            </a:r>
          </a:p>
        </p:txBody>
      </p:sp>
      <p:sp>
        <p:nvSpPr>
          <p:cNvPr id="17" name="Espace réservé du texte 4">
            <a:extLst>
              <a:ext uri="{FF2B5EF4-FFF2-40B4-BE49-F238E27FC236}">
                <a16:creationId xmlns:a16="http://schemas.microsoft.com/office/drawing/2014/main" id="{ABA21C25-D937-3C52-093E-C7E66F6B084B}"/>
              </a:ext>
            </a:extLst>
          </p:cNvPr>
          <p:cNvSpPr>
            <a:spLocks noGrp="1"/>
          </p:cNvSpPr>
          <p:nvPr>
            <p:ph type="body" sz="quarter" idx="19" hasCustomPrompt="1"/>
          </p:nvPr>
        </p:nvSpPr>
        <p:spPr>
          <a:xfrm>
            <a:off x="7752085" y="4982651"/>
            <a:ext cx="3831885" cy="586300"/>
          </a:xfrm>
        </p:spPr>
        <p:txBody>
          <a:bodyPr lIns="0"/>
          <a:lstStyle>
            <a:lvl1pPr>
              <a:defRPr sz="14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buClr>
                <a:schemeClr val="bg1"/>
              </a:buClr>
              <a:defRPr sz="1100">
                <a:solidFill>
                  <a:schemeClr val="bg1"/>
                </a:solidFill>
              </a:defRPr>
            </a:lvl5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endParaRPr lang="fr-FR"/>
          </a:p>
        </p:txBody>
      </p:sp>
      <p:sp>
        <p:nvSpPr>
          <p:cNvPr id="21" name="Espace réservé du texte 20">
            <a:extLst>
              <a:ext uri="{FF2B5EF4-FFF2-40B4-BE49-F238E27FC236}">
                <a16:creationId xmlns:a16="http://schemas.microsoft.com/office/drawing/2014/main" id="{03CE4045-416B-14F6-4980-1B4D1D9DE247}"/>
              </a:ext>
            </a:extLst>
          </p:cNvPr>
          <p:cNvSpPr>
            <a:spLocks noGrp="1"/>
          </p:cNvSpPr>
          <p:nvPr>
            <p:ph type="body" sz="quarter" idx="20" hasCustomPrompt="1"/>
          </p:nvPr>
        </p:nvSpPr>
        <p:spPr>
          <a:xfrm>
            <a:off x="7752085" y="2074753"/>
            <a:ext cx="2098036" cy="436880"/>
          </a:xfrm>
        </p:spPr>
        <p:txBody>
          <a:bodyPr lIns="0" anchor="ctr" anchorCtr="0"/>
          <a:lstStyle>
            <a:lvl1pPr>
              <a:defRPr sz="7200" b="1">
                <a:solidFill>
                  <a:schemeClr val="bg1"/>
                </a:solidFill>
                <a:latin typeface="+mj-lt"/>
              </a:defRPr>
            </a:lvl1pPr>
          </a:lstStyle>
          <a:p>
            <a:pPr lvl="0"/>
            <a:r>
              <a:rPr lang="fr-FR"/>
              <a:t>00%</a:t>
            </a:r>
          </a:p>
        </p:txBody>
      </p:sp>
      <p:sp>
        <p:nvSpPr>
          <p:cNvPr id="22" name="Espace réservé du texte 20">
            <a:extLst>
              <a:ext uri="{FF2B5EF4-FFF2-40B4-BE49-F238E27FC236}">
                <a16:creationId xmlns:a16="http://schemas.microsoft.com/office/drawing/2014/main" id="{26E64564-A681-DF41-BB61-3B81ED19E208}"/>
              </a:ext>
            </a:extLst>
          </p:cNvPr>
          <p:cNvSpPr>
            <a:spLocks noGrp="1"/>
          </p:cNvSpPr>
          <p:nvPr>
            <p:ph type="body" sz="quarter" idx="21" hasCustomPrompt="1"/>
          </p:nvPr>
        </p:nvSpPr>
        <p:spPr>
          <a:xfrm>
            <a:off x="7752085" y="4254073"/>
            <a:ext cx="2098036" cy="436880"/>
          </a:xfrm>
        </p:spPr>
        <p:txBody>
          <a:bodyPr lIns="0" anchor="ctr" anchorCtr="0"/>
          <a:lstStyle>
            <a:lvl1pPr>
              <a:defRPr sz="7200" b="1">
                <a:solidFill>
                  <a:schemeClr val="bg1"/>
                </a:solidFill>
                <a:latin typeface="+mj-lt"/>
              </a:defRPr>
            </a:lvl1pPr>
          </a:lstStyle>
          <a:p>
            <a:pPr lvl="0"/>
            <a:r>
              <a:rPr lang="fr-FR"/>
              <a:t>00%</a:t>
            </a:r>
          </a:p>
        </p:txBody>
      </p:sp>
    </p:spTree>
    <p:extLst>
      <p:ext uri="{BB962C8B-B14F-4D97-AF65-F5344CB8AC3E}">
        <p14:creationId xmlns:p14="http://schemas.microsoft.com/office/powerpoint/2010/main" val="2511732928"/>
      </p:ext>
    </p:extLst>
  </p:cSld>
  <p:clrMapOvr>
    <a:masterClrMapping/>
  </p:clrMapOvr>
  <p:extLst>
    <p:ext uri="{DCECCB84-F9BA-43D5-87BE-67443E8EF086}">
      <p15:sldGuideLst xmlns:p15="http://schemas.microsoft.com/office/powerpoint/2012/main">
        <p15:guide id="1" orient="horz" pos="2523">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hapeau + chiffre sur demi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57BEB5A-7C74-AC36-9F6C-D983F56CB8F8}"/>
              </a:ext>
            </a:extLst>
          </p:cNvPr>
          <p:cNvSpPr/>
          <p:nvPr userDrawn="1"/>
        </p:nvSpPr>
        <p:spPr>
          <a:xfrm>
            <a:off x="0" y="3429000"/>
            <a:ext cx="12192000" cy="3429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595BFA0D-A481-79FA-CCE1-D874B6C5DE32}"/>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5161" y="1655487"/>
            <a:ext cx="10753725" cy="440013"/>
          </a:xfrm>
        </p:spPr>
        <p:txBody>
          <a:bodyPr lIns="0"/>
          <a:lstStyle>
            <a:lvl1pPr>
              <a:defRPr/>
            </a:lvl1pPr>
            <a:lvl2pPr>
              <a:defRPr>
                <a:solidFill>
                  <a:schemeClr val="accent3"/>
                </a:solidFill>
              </a:defRPr>
            </a:lvl2pPr>
            <a:lvl3pPr>
              <a:defRPr/>
            </a:lvl3pPr>
            <a:lvl4pPr>
              <a:defRPr/>
            </a:lvl4pPr>
          </a:lstStyle>
          <a:p>
            <a:pPr lvl="1"/>
            <a:r>
              <a:rPr lang="fr-FR"/>
              <a:t>Titre du bloc </a:t>
            </a:r>
            <a:r>
              <a:rPr lang="fr-FR" err="1"/>
              <a:t>lorem</a:t>
            </a:r>
            <a:r>
              <a:rPr lang="fr-FR"/>
              <a:t> ipsum </a:t>
            </a:r>
            <a:r>
              <a:rPr lang="fr-FR" err="1"/>
              <a:t>dolor</a:t>
            </a:r>
            <a:endParaRPr lang="fr-F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7" name="Espace réservé du texte 6">
            <a:extLst>
              <a:ext uri="{FF2B5EF4-FFF2-40B4-BE49-F238E27FC236}">
                <a16:creationId xmlns:a16="http://schemas.microsoft.com/office/drawing/2014/main" id="{A8444CF7-B0AE-F087-A63D-54893CD2EABB}"/>
              </a:ext>
            </a:extLst>
          </p:cNvPr>
          <p:cNvSpPr>
            <a:spLocks noGrp="1"/>
          </p:cNvSpPr>
          <p:nvPr>
            <p:ph type="body" sz="quarter" idx="15" hasCustomPrompt="1"/>
          </p:nvPr>
        </p:nvSpPr>
        <p:spPr>
          <a:xfrm>
            <a:off x="444500" y="3668436"/>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8" name="Espace réservé du texte 3">
            <a:extLst>
              <a:ext uri="{FF2B5EF4-FFF2-40B4-BE49-F238E27FC236}">
                <a16:creationId xmlns:a16="http://schemas.microsoft.com/office/drawing/2014/main" id="{24846752-131A-B982-39ED-E63FC36E0CC2}"/>
              </a:ext>
            </a:extLst>
          </p:cNvPr>
          <p:cNvSpPr>
            <a:spLocks noGrp="1"/>
          </p:cNvSpPr>
          <p:nvPr>
            <p:ph type="body" sz="quarter" idx="16" hasCustomPrompt="1"/>
          </p:nvPr>
        </p:nvSpPr>
        <p:spPr>
          <a:xfrm>
            <a:off x="444501"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9" name="Espace réservé du texte 6">
            <a:extLst>
              <a:ext uri="{FF2B5EF4-FFF2-40B4-BE49-F238E27FC236}">
                <a16:creationId xmlns:a16="http://schemas.microsoft.com/office/drawing/2014/main" id="{0626E0E7-104E-25D2-E6CF-09FC9BA5D79F}"/>
              </a:ext>
            </a:extLst>
          </p:cNvPr>
          <p:cNvSpPr>
            <a:spLocks noGrp="1"/>
          </p:cNvSpPr>
          <p:nvPr>
            <p:ph type="body" sz="quarter" idx="17" hasCustomPrompt="1"/>
          </p:nvPr>
        </p:nvSpPr>
        <p:spPr>
          <a:xfrm>
            <a:off x="3395559"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14" name="Espace réservé du texte 3">
            <a:extLst>
              <a:ext uri="{FF2B5EF4-FFF2-40B4-BE49-F238E27FC236}">
                <a16:creationId xmlns:a16="http://schemas.microsoft.com/office/drawing/2014/main" id="{BF47A05C-E0E1-5C66-0E1D-9475A7B9634D}"/>
              </a:ext>
            </a:extLst>
          </p:cNvPr>
          <p:cNvSpPr>
            <a:spLocks noGrp="1"/>
          </p:cNvSpPr>
          <p:nvPr>
            <p:ph type="body" sz="quarter" idx="18" hasCustomPrompt="1"/>
          </p:nvPr>
        </p:nvSpPr>
        <p:spPr>
          <a:xfrm>
            <a:off x="3395560"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19" name="Espace réservé du texte 6">
            <a:extLst>
              <a:ext uri="{FF2B5EF4-FFF2-40B4-BE49-F238E27FC236}">
                <a16:creationId xmlns:a16="http://schemas.microsoft.com/office/drawing/2014/main" id="{EFCF7D43-39A1-A7D6-8DE8-06B6FDC9519F}"/>
              </a:ext>
            </a:extLst>
          </p:cNvPr>
          <p:cNvSpPr>
            <a:spLocks noGrp="1"/>
          </p:cNvSpPr>
          <p:nvPr>
            <p:ph type="body" sz="quarter" idx="19" hasCustomPrompt="1"/>
          </p:nvPr>
        </p:nvSpPr>
        <p:spPr>
          <a:xfrm>
            <a:off x="634661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0" name="Espace réservé du texte 3">
            <a:extLst>
              <a:ext uri="{FF2B5EF4-FFF2-40B4-BE49-F238E27FC236}">
                <a16:creationId xmlns:a16="http://schemas.microsoft.com/office/drawing/2014/main" id="{6300204E-38CA-5CF4-5A9C-3128545A56D6}"/>
              </a:ext>
            </a:extLst>
          </p:cNvPr>
          <p:cNvSpPr>
            <a:spLocks noGrp="1"/>
          </p:cNvSpPr>
          <p:nvPr>
            <p:ph type="body" sz="quarter" idx="20" hasCustomPrompt="1"/>
          </p:nvPr>
        </p:nvSpPr>
        <p:spPr>
          <a:xfrm>
            <a:off x="634661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21" name="Espace réservé du texte 6">
            <a:extLst>
              <a:ext uri="{FF2B5EF4-FFF2-40B4-BE49-F238E27FC236}">
                <a16:creationId xmlns:a16="http://schemas.microsoft.com/office/drawing/2014/main" id="{44EDC725-0F46-837B-B48E-C5B79871F458}"/>
              </a:ext>
            </a:extLst>
          </p:cNvPr>
          <p:cNvSpPr>
            <a:spLocks noGrp="1"/>
          </p:cNvSpPr>
          <p:nvPr>
            <p:ph type="body" sz="quarter" idx="21" hasCustomPrompt="1"/>
          </p:nvPr>
        </p:nvSpPr>
        <p:spPr>
          <a:xfrm>
            <a:off x="9297678" y="3671564"/>
            <a:ext cx="1267444" cy="440013"/>
          </a:xfrm>
        </p:spPr>
        <p:txBody>
          <a:bodyPr lIns="0" anchor="ctr" anchorCtr="0"/>
          <a:lstStyle>
            <a:lvl1pPr>
              <a:defRPr sz="4400" b="1">
                <a:solidFill>
                  <a:schemeClr val="bg1"/>
                </a:solidFill>
                <a:latin typeface="+mj-lt"/>
              </a:defRPr>
            </a:lvl1pPr>
            <a:lvl2pPr>
              <a:defRPr b="1">
                <a:latin typeface="+mj-lt"/>
              </a:defRPr>
            </a:lvl2pPr>
            <a:lvl3pPr>
              <a:defRPr b="1">
                <a:latin typeface="+mj-lt"/>
              </a:defRPr>
            </a:lvl3pPr>
            <a:lvl4pPr>
              <a:defRPr b="1">
                <a:latin typeface="+mj-lt"/>
              </a:defRPr>
            </a:lvl4pPr>
            <a:lvl5pPr>
              <a:defRPr b="1">
                <a:latin typeface="+mj-lt"/>
              </a:defRPr>
            </a:lvl5pPr>
          </a:lstStyle>
          <a:p>
            <a:pPr lvl="0"/>
            <a:r>
              <a:rPr lang="fr-FR"/>
              <a:t>00%</a:t>
            </a:r>
          </a:p>
        </p:txBody>
      </p:sp>
      <p:sp>
        <p:nvSpPr>
          <p:cNvPr id="22" name="Espace réservé du texte 3">
            <a:extLst>
              <a:ext uri="{FF2B5EF4-FFF2-40B4-BE49-F238E27FC236}">
                <a16:creationId xmlns:a16="http://schemas.microsoft.com/office/drawing/2014/main" id="{BAD0C4EE-946F-1BB4-4E25-DED662167C96}"/>
              </a:ext>
            </a:extLst>
          </p:cNvPr>
          <p:cNvSpPr>
            <a:spLocks noGrp="1"/>
          </p:cNvSpPr>
          <p:nvPr>
            <p:ph type="body" sz="quarter" idx="22" hasCustomPrompt="1"/>
          </p:nvPr>
        </p:nvSpPr>
        <p:spPr>
          <a:xfrm>
            <a:off x="9297679" y="4276664"/>
            <a:ext cx="2098881" cy="1838386"/>
          </a:xfrm>
        </p:spPr>
        <p:txBody>
          <a:bodyPr lIns="0"/>
          <a:lstStyle>
            <a:lvl1pPr>
              <a:defRPr sz="1400">
                <a:solidFill>
                  <a:schemeClr val="bg1"/>
                </a:solidFill>
              </a:defRPr>
            </a:lvl1pPr>
            <a:lvl3pPr>
              <a:defRPr sz="1100"/>
            </a:lvl3pPr>
            <a:lvl4pPr>
              <a:defRPr sz="1200"/>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endParaRPr lang="fr-FR"/>
          </a:p>
        </p:txBody>
      </p:sp>
      <p:sp>
        <p:nvSpPr>
          <p:cNvPr id="3" name="Espace réservé du texte 3">
            <a:extLst>
              <a:ext uri="{FF2B5EF4-FFF2-40B4-BE49-F238E27FC236}">
                <a16:creationId xmlns:a16="http://schemas.microsoft.com/office/drawing/2014/main" id="{998D471E-BB5B-F8E0-F24F-31A76B53AAC8}"/>
              </a:ext>
            </a:extLst>
          </p:cNvPr>
          <p:cNvSpPr>
            <a:spLocks noGrp="1"/>
          </p:cNvSpPr>
          <p:nvPr>
            <p:ph type="body" sz="quarter" idx="23" hasCustomPrompt="1"/>
          </p:nvPr>
        </p:nvSpPr>
        <p:spPr>
          <a:xfrm>
            <a:off x="444500" y="2177911"/>
            <a:ext cx="10753725" cy="914540"/>
          </a:xfrm>
        </p:spPr>
        <p:txBody>
          <a:bodyPr lIns="0"/>
          <a:lstStyle>
            <a:lvl1pPr>
              <a:defRPr/>
            </a:lvl1pPr>
            <a:lvl3pPr>
              <a:defRPr/>
            </a:lvl3pPr>
            <a:lvl4pPr>
              <a:defRPr/>
            </a:lvl4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25" name="Image 24">
            <a:extLst>
              <a:ext uri="{FF2B5EF4-FFF2-40B4-BE49-F238E27FC236}">
                <a16:creationId xmlns:a16="http://schemas.microsoft.com/office/drawing/2014/main" id="{4F54AF6F-6896-2F0C-D01F-DD1FD05D29B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3281119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 bloc &quot;à retenir&quot;">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7386319" y="1690688"/>
            <a:ext cx="4365943" cy="4356100"/>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6616700"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752111" y="1905000"/>
            <a:ext cx="3831885" cy="436880"/>
          </a:xfrm>
        </p:spPr>
        <p:txBody>
          <a:bodyPr lIns="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752085" y="2590308"/>
            <a:ext cx="3831885" cy="3256772"/>
          </a:xfrm>
        </p:spPr>
        <p:txBody>
          <a:bodyPr lIns="0"/>
          <a:lstStyle>
            <a:lvl1pPr>
              <a:defRPr sz="16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600">
                <a:solidFill>
                  <a:schemeClr val="bg1"/>
                </a:solidFill>
              </a:defRPr>
            </a:lvl3pPr>
            <a:lvl4pPr>
              <a:buClr>
                <a:schemeClr val="bg1"/>
              </a:buClr>
              <a:defRPr sz="1600">
                <a:solidFill>
                  <a:schemeClr val="bg1"/>
                </a:solidFill>
              </a:defRPr>
            </a:lvl4pPr>
            <a:lvl5pPr>
              <a:buClr>
                <a:schemeClr val="bg1"/>
              </a:buClr>
              <a:defRPr sz="14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752085" y="24136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11016239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 bloc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691046"/>
            <a:ext cx="10753725" cy="3273425"/>
          </a:xfrm>
        </p:spPr>
        <p:txBody>
          <a:bodyPr lIns="0"/>
          <a:lstStyle>
            <a:lvl1pPr>
              <a:defRPr sz="1600"/>
            </a:lvl1pPr>
            <a:lvl2pPr>
              <a:spcAft>
                <a:spcPts val="900"/>
              </a:spcAft>
              <a:defRPr/>
            </a:lvl2pPr>
            <a:lvl3pPr>
              <a:defRPr sz="1600"/>
            </a:lvl3pPr>
            <a:lvl4pPr>
              <a:defRPr sz="1600"/>
            </a:lvl4pPr>
            <a:lvl5pPr>
              <a:defRPr sz="1600"/>
            </a:lvl5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 </a:t>
            </a:r>
            <a:r>
              <a:rPr lang="fr-FR" err="1"/>
              <a:t>propugnaculis</a:t>
            </a:r>
            <a:r>
              <a:rPr lang="fr-FR"/>
              <a:t> </a:t>
            </a:r>
            <a:r>
              <a:rPr lang="fr-FR" err="1"/>
              <a:t>insistebant</a:t>
            </a:r>
            <a:r>
              <a:rPr lang="fr-FR"/>
              <a:t> et </a:t>
            </a:r>
            <a:r>
              <a:rPr lang="fr-FR" err="1"/>
              <a:t>pinnis</a:t>
            </a:r>
            <a:r>
              <a:rPr lang="fr-FR"/>
              <a:t>, </a:t>
            </a:r>
            <a:r>
              <a:rPr lang="fr-FR" err="1"/>
              <a:t>congesta</a:t>
            </a:r>
            <a:r>
              <a:rPr lang="fr-FR"/>
              <a:t> </a:t>
            </a:r>
            <a:r>
              <a:rPr lang="fr-FR" err="1"/>
              <a:t>undique</a:t>
            </a:r>
            <a:r>
              <a:rPr lang="fr-FR"/>
              <a:t> </a:t>
            </a:r>
            <a:r>
              <a:rPr lang="fr-FR" err="1"/>
              <a:t>saxa</a:t>
            </a:r>
            <a:r>
              <a:rPr lang="fr-FR"/>
              <a:t> </a:t>
            </a:r>
            <a:r>
              <a:rPr lang="fr-FR" err="1"/>
              <a:t>telaque</a:t>
            </a:r>
            <a:r>
              <a:rPr lang="fr-FR"/>
              <a:t> </a:t>
            </a:r>
            <a:r>
              <a:rPr lang="fr-FR" err="1"/>
              <a:t>habentes</a:t>
            </a:r>
            <a:r>
              <a:rPr lang="fr-FR"/>
              <a:t> 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a:p>
            <a:pPr lvl="3"/>
            <a:r>
              <a:rPr lang="fr-FR"/>
              <a:t>Quo </a:t>
            </a:r>
            <a:r>
              <a:rPr lang="fr-FR" err="1"/>
              <a:t>cognito</a:t>
            </a:r>
            <a:r>
              <a:rPr lang="fr-FR"/>
              <a:t> </a:t>
            </a:r>
            <a:r>
              <a:rPr lang="fr-FR" err="1"/>
              <a:t>Constantius</a:t>
            </a:r>
            <a:r>
              <a:rPr lang="fr-FR"/>
              <a:t> ultra </a:t>
            </a:r>
            <a:r>
              <a:rPr lang="fr-FR" err="1"/>
              <a:t>mortalem</a:t>
            </a:r>
            <a:r>
              <a:rPr lang="fr-FR"/>
              <a:t> </a:t>
            </a:r>
            <a:r>
              <a:rPr lang="fr-FR" err="1"/>
              <a:t>modum</a:t>
            </a:r>
            <a:r>
              <a:rPr lang="fr-FR"/>
              <a:t> </a:t>
            </a:r>
            <a:r>
              <a:rPr lang="fr-FR" err="1"/>
              <a:t>exarsit</a:t>
            </a:r>
            <a:r>
              <a:rPr lang="fr-FR"/>
              <a:t> </a:t>
            </a:r>
            <a:r>
              <a:rPr lang="fr-FR" err="1"/>
              <a:t>ac</a:t>
            </a:r>
            <a:r>
              <a:rPr lang="fr-FR"/>
              <a:t> </a:t>
            </a:r>
            <a:r>
              <a:rPr lang="fr-FR" err="1"/>
              <a:t>nequo</a:t>
            </a:r>
            <a:r>
              <a:rPr lang="fr-FR"/>
              <a:t> </a:t>
            </a:r>
            <a:r>
              <a:rPr lang="fr-FR" err="1"/>
              <a:t>casu</a:t>
            </a:r>
            <a:r>
              <a:rPr lang="fr-FR"/>
              <a:t> idem Gallus de </a:t>
            </a:r>
            <a:r>
              <a:rPr lang="fr-FR" err="1"/>
              <a:t>futuris</a:t>
            </a:r>
            <a:r>
              <a:rPr lang="fr-FR"/>
              <a:t> </a:t>
            </a:r>
            <a:r>
              <a:rPr lang="fr-FR" err="1"/>
              <a:t>incertus</a:t>
            </a:r>
            <a:r>
              <a:rPr lang="fr-FR"/>
              <a:t> </a:t>
            </a:r>
            <a:r>
              <a:rPr lang="fr-FR" err="1"/>
              <a:t>agitare</a:t>
            </a:r>
            <a:r>
              <a:rPr lang="fr-FR"/>
              <a:t>.</a:t>
            </a:r>
          </a:p>
          <a:p>
            <a:pPr lvl="4"/>
            <a:r>
              <a:rPr lang="fr-FR" err="1"/>
              <a:t>Quaedam</a:t>
            </a:r>
            <a:r>
              <a:rPr lang="fr-FR"/>
              <a:t> </a:t>
            </a:r>
            <a:r>
              <a:rPr lang="fr-FR" err="1"/>
              <a:t>conducentia</a:t>
            </a:r>
            <a:r>
              <a:rPr lang="fr-FR"/>
              <a:t> </a:t>
            </a:r>
            <a:r>
              <a:rPr lang="fr-FR" err="1"/>
              <a:t>saluti</a:t>
            </a:r>
            <a:r>
              <a:rPr lang="fr-FR"/>
              <a:t> </a:t>
            </a:r>
            <a:r>
              <a:rPr lang="fr-FR" err="1"/>
              <a:t>suae</a:t>
            </a:r>
            <a:r>
              <a:rPr lang="fr-FR"/>
              <a:t> per </a:t>
            </a:r>
            <a:r>
              <a:rPr lang="fr-FR" err="1"/>
              <a:t>itinera</a:t>
            </a:r>
            <a:r>
              <a:rPr lang="fr-FR"/>
              <a:t> </a:t>
            </a:r>
            <a:r>
              <a:rPr lang="fr-FR" err="1"/>
              <a:t>conaretur</a:t>
            </a:r>
            <a:r>
              <a:rPr lang="fr-FR"/>
              <a:t>, </a:t>
            </a:r>
            <a:r>
              <a:rPr lang="fr-FR" err="1"/>
              <a:t>remoti</a:t>
            </a:r>
            <a:r>
              <a:rPr lang="fr-FR"/>
              <a:t> </a:t>
            </a:r>
            <a:r>
              <a:rPr lang="fr-FR" err="1"/>
              <a:t>sunt</a:t>
            </a:r>
            <a:r>
              <a:rPr lang="fr-FR"/>
              <a:t> </a:t>
            </a:r>
            <a:r>
              <a:rPr lang="fr-FR" err="1"/>
              <a:t>omnes</a:t>
            </a:r>
            <a:r>
              <a:rPr lang="fr-FR"/>
              <a:t> de </a:t>
            </a:r>
            <a:r>
              <a:rPr lang="fr-FR" err="1"/>
              <a:t>industria</a:t>
            </a:r>
            <a:r>
              <a:rPr lang="fr-FR"/>
              <a:t> milites agentes in </a:t>
            </a:r>
            <a:r>
              <a:rPr lang="fr-FR" err="1"/>
              <a:t>civitatibus</a:t>
            </a:r>
            <a:r>
              <a:rPr lang="fr-FR"/>
              <a:t> </a:t>
            </a:r>
            <a:r>
              <a:rPr lang="fr-FR" err="1"/>
              <a:t>perviis</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18464139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ocs texte x2">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p:nvPr>
        </p:nvSpPr>
        <p:spPr>
          <a:xfrm>
            <a:off x="6425294" y="1691046"/>
            <a:ext cx="5327035" cy="4355792"/>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2896155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635"/>
            <a:ext cx="3548380" cy="1997392"/>
          </a:xfrm>
          <a:prstGeom prst="snip2DiagRect">
            <a:avLst>
              <a:gd name="adj1" fmla="val 6530"/>
              <a:gd name="adj2" fmla="val 0"/>
            </a:avLst>
          </a:prstGeom>
          <a:solidFill>
            <a:schemeClr val="accent2"/>
          </a:solidFill>
        </p:spPr>
        <p:txBody>
          <a:bodyPr/>
          <a:lstStyle>
            <a:lvl1pPr>
              <a:defRPr>
                <a:solidFill>
                  <a:schemeClr val="accent2"/>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2802995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2)">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3"/>
          </a:solidFill>
        </p:spPr>
        <p:txBody>
          <a:bodyPr/>
          <a:lstStyle>
            <a:lvl1pPr>
              <a:defRPr>
                <a:solidFill>
                  <a:schemeClr val="accent3"/>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8216090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oc emphase + texte (sur 2 lignes) (3)">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0" y="1650048"/>
            <a:ext cx="3548380" cy="1997392"/>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089400" y="1650406"/>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675671" y="1808480"/>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
        <p:nvSpPr>
          <p:cNvPr id="3" name="Espace réservé du texte 3">
            <a:extLst>
              <a:ext uri="{FF2B5EF4-FFF2-40B4-BE49-F238E27FC236}">
                <a16:creationId xmlns:a16="http://schemas.microsoft.com/office/drawing/2014/main" id="{002CE2F9-5898-3AB5-8AC7-08E3B09F0079}"/>
              </a:ext>
            </a:extLst>
          </p:cNvPr>
          <p:cNvSpPr>
            <a:spLocks noGrp="1"/>
          </p:cNvSpPr>
          <p:nvPr>
            <p:ph type="body" sz="quarter" idx="16" hasCustomPrompt="1"/>
          </p:nvPr>
        </p:nvSpPr>
        <p:spPr>
          <a:xfrm>
            <a:off x="444500" y="3932277"/>
            <a:ext cx="3548380" cy="1997392"/>
          </a:xfrm>
          <a:prstGeom prst="snip2DiagRect">
            <a:avLst>
              <a:gd name="adj1" fmla="val 6530"/>
              <a:gd name="adj2" fmla="val 0"/>
            </a:avLst>
          </a:prstGeom>
          <a:solidFill>
            <a:schemeClr val="accent4"/>
          </a:solidFill>
        </p:spPr>
        <p:txBody>
          <a:bodyPr/>
          <a:lstStyle>
            <a:lvl1pPr>
              <a:defRPr>
                <a:solidFill>
                  <a:schemeClr val="accent4"/>
                </a:solidFill>
              </a:defRPr>
            </a:lvl1pPr>
          </a:lstStyle>
          <a:p>
            <a:pPr lvl="0"/>
            <a:r>
              <a:rPr lang="fr-FR"/>
              <a:t>.</a:t>
            </a:r>
          </a:p>
        </p:txBody>
      </p:sp>
      <p:sp>
        <p:nvSpPr>
          <p:cNvPr id="17" name="Espace réservé du texte 4">
            <a:extLst>
              <a:ext uri="{FF2B5EF4-FFF2-40B4-BE49-F238E27FC236}">
                <a16:creationId xmlns:a16="http://schemas.microsoft.com/office/drawing/2014/main" id="{A00E7C2F-409B-A542-4C68-405099BB2FBB}"/>
              </a:ext>
            </a:extLst>
          </p:cNvPr>
          <p:cNvSpPr>
            <a:spLocks noGrp="1"/>
          </p:cNvSpPr>
          <p:nvPr>
            <p:ph type="body" sz="quarter" idx="17"/>
          </p:nvPr>
        </p:nvSpPr>
        <p:spPr>
          <a:xfrm>
            <a:off x="4089400" y="3932635"/>
            <a:ext cx="7653388" cy="199659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4">
            <a:extLst>
              <a:ext uri="{FF2B5EF4-FFF2-40B4-BE49-F238E27FC236}">
                <a16:creationId xmlns:a16="http://schemas.microsoft.com/office/drawing/2014/main" id="{3772EEA1-0372-42E2-37D4-128760E028A7}"/>
              </a:ext>
            </a:extLst>
          </p:cNvPr>
          <p:cNvSpPr>
            <a:spLocks noGrp="1"/>
          </p:cNvSpPr>
          <p:nvPr>
            <p:ph type="body" sz="quarter" idx="18" hasCustomPrompt="1"/>
          </p:nvPr>
        </p:nvSpPr>
        <p:spPr>
          <a:xfrm>
            <a:off x="675671" y="4090709"/>
            <a:ext cx="3063209" cy="1680528"/>
          </a:xfrm>
        </p:spPr>
        <p:txBody>
          <a:bodyPr lIns="0" anchor="ctr" anchorCtr="0"/>
          <a:lstStyle>
            <a:lvl1pPr>
              <a:defRPr>
                <a:solidFill>
                  <a:schemeClr val="bg1"/>
                </a:solidFill>
              </a:defRPr>
            </a:lvl1pPr>
            <a:lvl2pPr>
              <a:defRPr sz="24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ou paragraphe introductif du texte de droite</a:t>
            </a:r>
          </a:p>
        </p:txBody>
      </p:sp>
    </p:spTree>
    <p:extLst>
      <p:ext uri="{BB962C8B-B14F-4D97-AF65-F5344CB8AC3E}">
        <p14:creationId xmlns:p14="http://schemas.microsoft.com/office/powerpoint/2010/main" val="6218636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txte + infos importantes">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674D965-36F2-411D-2898-C5F2572DE666}"/>
              </a:ext>
            </a:extLst>
          </p:cNvPr>
          <p:cNvSpPr>
            <a:spLocks noGrp="1"/>
          </p:cNvSpPr>
          <p:nvPr>
            <p:ph type="body" sz="quarter" idx="15" hasCustomPrompt="1"/>
          </p:nvPr>
        </p:nvSpPr>
        <p:spPr>
          <a:xfrm>
            <a:off x="444501" y="4140834"/>
            <a:ext cx="11307762" cy="2158366"/>
          </a:xfrm>
          <a:prstGeom prst="snip2DiagRect">
            <a:avLst>
              <a:gd name="adj1" fmla="val 6530"/>
              <a:gd name="adj2" fmla="val 0"/>
            </a:avLst>
          </a:prstGeom>
          <a:solidFill>
            <a:schemeClr val="accent1"/>
          </a:solidFill>
        </p:spPr>
        <p:txBody>
          <a:bodyPr/>
          <a:lstStyle>
            <a:lvl1pPr>
              <a:defRPr>
                <a:solidFill>
                  <a:schemeClr val="accent1"/>
                </a:solidFill>
              </a:defRPr>
            </a:lvl1pPr>
          </a:lstStyle>
          <a:p>
            <a:pPr lvl="0"/>
            <a:r>
              <a:rPr lang="fr-FR"/>
              <a:t>.</a:t>
            </a: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0" y="1691046"/>
            <a:ext cx="11298288" cy="2378034"/>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4">
            <a:extLst>
              <a:ext uri="{FF2B5EF4-FFF2-40B4-BE49-F238E27FC236}">
                <a16:creationId xmlns:a16="http://schemas.microsoft.com/office/drawing/2014/main" id="{ACB05436-3791-1F0D-23A0-A0A66FE898FA}"/>
              </a:ext>
            </a:extLst>
          </p:cNvPr>
          <p:cNvSpPr>
            <a:spLocks noGrp="1"/>
          </p:cNvSpPr>
          <p:nvPr>
            <p:ph type="body" sz="quarter" idx="14" hasCustomPrompt="1"/>
          </p:nvPr>
        </p:nvSpPr>
        <p:spPr>
          <a:xfrm>
            <a:off x="724410" y="4148794"/>
            <a:ext cx="8160510" cy="453686"/>
          </a:xfrm>
        </p:spPr>
        <p:txBody>
          <a:bodyPr lIns="0"/>
          <a:lstStyle>
            <a:lvl1pPr>
              <a:defRPr>
                <a:solidFill>
                  <a:schemeClr val="bg1"/>
                </a:solidFill>
              </a:defRPr>
            </a:lvl1pPr>
            <a:lvl2pPr>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fr-FR"/>
              <a:t>Titre du bloc conclusion ou infos importantes à retenir</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6" name="Espace réservé du texte 4">
            <a:extLst>
              <a:ext uri="{FF2B5EF4-FFF2-40B4-BE49-F238E27FC236}">
                <a16:creationId xmlns:a16="http://schemas.microsoft.com/office/drawing/2014/main" id="{DE6735D2-ABF0-635F-EBBD-06D1F2B9614B}"/>
              </a:ext>
            </a:extLst>
          </p:cNvPr>
          <p:cNvSpPr>
            <a:spLocks noGrp="1"/>
          </p:cNvSpPr>
          <p:nvPr>
            <p:ph type="body" sz="quarter" idx="16"/>
          </p:nvPr>
        </p:nvSpPr>
        <p:spPr>
          <a:xfrm>
            <a:off x="724384" y="4687348"/>
            <a:ext cx="10685250" cy="1631806"/>
          </a:xfrm>
        </p:spPr>
        <p:txBody>
          <a:bodyPr lIns="0"/>
          <a:lstStyle>
            <a:lvl1pPr>
              <a:defRPr sz="1200">
                <a:solidFill>
                  <a:schemeClr val="bg1"/>
                </a:solidFill>
              </a:defRPr>
            </a:lvl1pPr>
            <a:lvl2pPr>
              <a:defRPr sz="1800">
                <a:solidFill>
                  <a:schemeClr val="bg1"/>
                </a:solidFill>
              </a:defRPr>
            </a:lvl2pPr>
            <a:lvl3pPr marL="252000" indent="-252000">
              <a:buFontTx/>
              <a:buBlip>
                <a:blip>
                  <a:extLst>
                    <a:ext uri="{96DAC541-7B7A-43D3-8B79-37D633B846F1}">
                      <asvg:svgBlip xmlns:asvg="http://schemas.microsoft.com/office/drawing/2016/SVG/main" r:embed="rId5"/>
                    </a:ext>
                  </a:extLst>
                </a:blip>
              </a:buBlip>
              <a:defRPr sz="1200">
                <a:solidFill>
                  <a:schemeClr val="bg1"/>
                </a:solidFill>
              </a:defRPr>
            </a:lvl3pPr>
            <a:lvl4pPr>
              <a:buClr>
                <a:schemeClr val="bg1"/>
              </a:buClr>
              <a:defRPr sz="1200">
                <a:solidFill>
                  <a:schemeClr val="bg1"/>
                </a:solidFill>
              </a:defRPr>
            </a:lvl4pPr>
            <a:lvl5pPr>
              <a:spcBef>
                <a:spcPts val="0"/>
              </a:spcBef>
              <a:buClr>
                <a:schemeClr val="bg1"/>
              </a:buClr>
              <a:defRPr sz="11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Espace réservé du texte 17">
            <a:extLst>
              <a:ext uri="{FF2B5EF4-FFF2-40B4-BE49-F238E27FC236}">
                <a16:creationId xmlns:a16="http://schemas.microsoft.com/office/drawing/2014/main" id="{2B1F75F5-3BCE-17C8-30D7-E4DE1E53A9D2}"/>
              </a:ext>
            </a:extLst>
          </p:cNvPr>
          <p:cNvSpPr>
            <a:spLocks noGrp="1"/>
          </p:cNvSpPr>
          <p:nvPr>
            <p:ph type="body" sz="quarter" idx="17" hasCustomPrompt="1"/>
          </p:nvPr>
        </p:nvSpPr>
        <p:spPr>
          <a:xfrm>
            <a:off x="724384" y="4622434"/>
            <a:ext cx="1198563" cy="36000"/>
          </a:xfrm>
          <a:solidFill>
            <a:schemeClr val="bg1"/>
          </a:solidFill>
        </p:spPr>
        <p:txBody>
          <a:bodyPr/>
          <a:lstStyle>
            <a:lvl1pPr>
              <a:lnSpc>
                <a:spcPct val="100000"/>
              </a:lnSpc>
              <a:spcAft>
                <a:spcPts val="0"/>
              </a:spcAft>
              <a:defRPr sz="100"/>
            </a:lvl1pPr>
          </a:lstStyle>
          <a:p>
            <a:pPr lvl="0"/>
            <a:r>
              <a:rPr lang="fr-FR"/>
              <a:t>.</a:t>
            </a:r>
          </a:p>
        </p:txBody>
      </p:sp>
    </p:spTree>
    <p:extLst>
      <p:ext uri="{BB962C8B-B14F-4D97-AF65-F5344CB8AC3E}">
        <p14:creationId xmlns:p14="http://schemas.microsoft.com/office/powerpoint/2010/main" val="7062208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icto + texte 3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447280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85011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450455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85328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4472807"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8501114" y="2552699"/>
            <a:ext cx="3241674" cy="3665402"/>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3" name="ZoneTexte 2">
            <a:extLst>
              <a:ext uri="{FF2B5EF4-FFF2-40B4-BE49-F238E27FC236}">
                <a16:creationId xmlns:a16="http://schemas.microsoft.com/office/drawing/2014/main" id="{8AE61C44-6A59-734A-2351-EB97C47636B4}"/>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17764137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icto + texte 4 colonne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20FAE4E6-4184-BEC3-8BB3-44011E1CD59B}"/>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34734884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444501" y="2552699"/>
            <a:ext cx="2439936" cy="366540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444500" y="168350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383014" y="1683505"/>
            <a:ext cx="762000" cy="762767"/>
          </a:xfrm>
          <a:solidFill>
            <a:schemeClr val="accent3"/>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21527" y="1683505"/>
            <a:ext cx="762000" cy="762767"/>
          </a:xfrm>
          <a:solidFill>
            <a:schemeClr val="accent4"/>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47625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14764"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3277"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383014" y="2552699"/>
            <a:ext cx="2439936" cy="3665402"/>
          </a:xfrm>
        </p:spPr>
        <p:txBody>
          <a:bodyPr lIns="0"/>
          <a:lstStyle>
            <a:lvl1pPr>
              <a:defRPr sz="1400"/>
            </a:lvl1pPr>
            <a:lvl2pPr>
              <a:spcAft>
                <a:spcPts val="600"/>
              </a:spcAft>
              <a:defRPr sz="1800">
                <a:solidFill>
                  <a:schemeClr val="accent3"/>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21527" y="2552699"/>
            <a:ext cx="2440800" cy="3665402"/>
          </a:xfrm>
        </p:spPr>
        <p:txBody>
          <a:bodyPr lIns="0"/>
          <a:lstStyle>
            <a:lvl1pPr>
              <a:defRPr sz="1400"/>
            </a:lvl1pPr>
            <a:lvl2pPr>
              <a:spcAft>
                <a:spcPts val="600"/>
              </a:spcAft>
              <a:defRPr sz="1800">
                <a:solidFill>
                  <a:schemeClr val="accent4"/>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60040" y="1683505"/>
            <a:ext cx="762000" cy="762767"/>
          </a:xfrm>
          <a:solidFill>
            <a:schemeClr val="accent2"/>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91790" y="171450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60040" y="2552699"/>
            <a:ext cx="2440800" cy="3665402"/>
          </a:xfrm>
        </p:spPr>
        <p:txBody>
          <a:bodyPr lIns="0"/>
          <a:lstStyle>
            <a:lvl1pPr>
              <a:defRPr sz="1400"/>
            </a:lvl1pPr>
            <a:lvl2pPr>
              <a:spcAft>
                <a:spcPts val="600"/>
              </a:spcAft>
              <a:defRPr sz="1800">
                <a:solidFill>
                  <a:schemeClr val="accent2"/>
                </a:solidFill>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2" name="ZoneTexte 11">
            <a:extLst>
              <a:ext uri="{FF2B5EF4-FFF2-40B4-BE49-F238E27FC236}">
                <a16:creationId xmlns:a16="http://schemas.microsoft.com/office/drawing/2014/main" id="{B8496EDB-1397-9C83-09C7-F956BEAF96D3}"/>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3132019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icto + texte 3 colonnes (fond uni)">
    <p:bg>
      <p:bgPr>
        <a:solidFill>
          <a:schemeClr val="accent1"/>
        </a:solidFill>
        <a:effectLst/>
      </p:bgPr>
    </p:bg>
    <p:spTree>
      <p:nvGrpSpPr>
        <p:cNvPr id="1" name=""/>
        <p:cNvGrpSpPr/>
        <p:nvPr/>
      </p:nvGrpSpPr>
      <p:grpSpPr>
        <a:xfrm>
          <a:off x="0" y="0"/>
          <a:ext cx="0" cy="0"/>
          <a:chOff x="0" y="0"/>
          <a:chExt cx="0" cy="0"/>
        </a:xfrm>
      </p:grpSpPr>
      <p:sp>
        <p:nvSpPr>
          <p:cNvPr id="9" name="Rectangle : avec coin rogné 8">
            <a:extLst>
              <a:ext uri="{FF2B5EF4-FFF2-40B4-BE49-F238E27FC236}">
                <a16:creationId xmlns:a16="http://schemas.microsoft.com/office/drawing/2014/main" id="{C54DD3EF-B8B8-730D-8633-39CCAB15F93B}"/>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1" name="Espace réservé du texte 10">
            <a:extLst>
              <a:ext uri="{FF2B5EF4-FFF2-40B4-BE49-F238E27FC236}">
                <a16:creationId xmlns:a16="http://schemas.microsoft.com/office/drawing/2014/main" id="{CB27BD38-75D6-CC56-8B61-253F87F7B1A3}"/>
              </a:ext>
            </a:extLst>
          </p:cNvPr>
          <p:cNvSpPr>
            <a:spLocks noGrp="1"/>
          </p:cNvSpPr>
          <p:nvPr>
            <p:ph type="body" sz="quarter" idx="24" hasCustomPrompt="1"/>
          </p:nvPr>
        </p:nvSpPr>
        <p:spPr>
          <a:xfrm>
            <a:off x="444500"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16" name="Espace réservé du texte 10">
            <a:extLst>
              <a:ext uri="{FF2B5EF4-FFF2-40B4-BE49-F238E27FC236}">
                <a16:creationId xmlns:a16="http://schemas.microsoft.com/office/drawing/2014/main" id="{3B4CA742-DB5E-CCAE-8DC6-A84C5FB397E8}"/>
              </a:ext>
            </a:extLst>
          </p:cNvPr>
          <p:cNvSpPr>
            <a:spLocks noGrp="1"/>
          </p:cNvSpPr>
          <p:nvPr>
            <p:ph type="body" sz="quarter" idx="25" hasCustomPrompt="1"/>
          </p:nvPr>
        </p:nvSpPr>
        <p:spPr>
          <a:xfrm>
            <a:off x="4415996"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Espace réservé du texte 10">
            <a:extLst>
              <a:ext uri="{FF2B5EF4-FFF2-40B4-BE49-F238E27FC236}">
                <a16:creationId xmlns:a16="http://schemas.microsoft.com/office/drawing/2014/main" id="{4539CF42-2602-D33B-8D05-9D57036B32DD}"/>
              </a:ext>
            </a:extLst>
          </p:cNvPr>
          <p:cNvSpPr>
            <a:spLocks noGrp="1"/>
          </p:cNvSpPr>
          <p:nvPr>
            <p:ph type="body" sz="quarter" idx="26" hasCustomPrompt="1"/>
          </p:nvPr>
        </p:nvSpPr>
        <p:spPr>
          <a:xfrm>
            <a:off x="8387492" y="1682750"/>
            <a:ext cx="343535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3" name="Forme libre : forme 2">
            <a:extLst>
              <a:ext uri="{FF2B5EF4-FFF2-40B4-BE49-F238E27FC236}">
                <a16:creationId xmlns:a16="http://schemas.microsoft.com/office/drawing/2014/main" id="{30DDF638-6BB8-85AE-F939-DB4DDFACB31A}"/>
              </a:ext>
            </a:extLst>
          </p:cNvPr>
          <p:cNvSpPr/>
          <p:nvPr/>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userDrawn="1">
            <p:ph type="body" sz="quarter" idx="13" hasCustomPrompt="1"/>
          </p:nvPr>
        </p:nvSpPr>
        <p:spPr>
          <a:xfrm>
            <a:off x="533401" y="263203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874743" y="1062211"/>
              <a:ext cx="296521" cy="319606"/>
            </a:xfrm>
            <a:prstGeom prst="rect">
              <a:avLst/>
            </a:prstGeom>
          </p:spPr>
        </p:pic>
      </p:grpSp>
      <p:sp>
        <p:nvSpPr>
          <p:cNvPr id="17" name="Espace réservé du texte 16">
            <a:extLst>
              <a:ext uri="{FF2B5EF4-FFF2-40B4-BE49-F238E27FC236}">
                <a16:creationId xmlns:a16="http://schemas.microsoft.com/office/drawing/2014/main" id="{B0E14857-FCE9-3B38-12CC-5E0E854A8155}"/>
              </a:ext>
            </a:extLst>
          </p:cNvPr>
          <p:cNvSpPr>
            <a:spLocks noGrp="1"/>
          </p:cNvSpPr>
          <p:nvPr userDrawn="1">
            <p:ph type="body" sz="quarter" idx="16" hasCustomPrompt="1"/>
          </p:nvPr>
        </p:nvSpPr>
        <p:spPr>
          <a:xfrm>
            <a:off x="533400" y="1762841"/>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userDrawn="1">
            <p:ph type="body" sz="quarter" idx="17" hasCustomPrompt="1"/>
          </p:nvPr>
        </p:nvSpPr>
        <p:spPr>
          <a:xfrm>
            <a:off x="4513743" y="17660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userDrawn="1">
            <p:ph type="body" sz="quarter" idx="18" hasCustomPrompt="1"/>
          </p:nvPr>
        </p:nvSpPr>
        <p:spPr>
          <a:xfrm>
            <a:off x="8494085" y="1769191"/>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userDrawn="1">
            <p:ph type="pic" sz="quarter" idx="19" hasCustomPrompt="1"/>
          </p:nvPr>
        </p:nvSpPr>
        <p:spPr>
          <a:xfrm>
            <a:off x="565150" y="179383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userDrawn="1">
            <p:ph type="pic" sz="quarter" idx="20" hasCustomPrompt="1"/>
          </p:nvPr>
        </p:nvSpPr>
        <p:spPr>
          <a:xfrm>
            <a:off x="4545493" y="17970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userDrawn="1">
            <p:ph type="pic" sz="quarter" idx="21" hasCustomPrompt="1"/>
          </p:nvPr>
        </p:nvSpPr>
        <p:spPr>
          <a:xfrm>
            <a:off x="8525835" y="1800186"/>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userDrawn="1">
            <p:ph type="body" sz="quarter" idx="22" hasCustomPrompt="1"/>
          </p:nvPr>
        </p:nvSpPr>
        <p:spPr>
          <a:xfrm>
            <a:off x="4513743" y="2635249"/>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userDrawn="1">
            <p:ph type="body" sz="quarter" idx="23" hasCustomPrompt="1"/>
          </p:nvPr>
        </p:nvSpPr>
        <p:spPr>
          <a:xfrm>
            <a:off x="8494085" y="2638385"/>
            <a:ext cx="3241674" cy="3311565"/>
          </a:xfrm>
        </p:spPr>
        <p:txBody>
          <a:bodyPr lIns="0"/>
          <a:lstStyle>
            <a:lvl1pPr>
              <a:defRPr sz="1400"/>
            </a:lvl1pPr>
            <a:lvl2pPr>
              <a:spcAft>
                <a:spcPts val="600"/>
              </a:spcAft>
              <a:defRPr/>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p:txBody>
      </p:sp>
      <p:pic>
        <p:nvPicPr>
          <p:cNvPr id="26" name="Image 25">
            <a:extLst>
              <a:ext uri="{FF2B5EF4-FFF2-40B4-BE49-F238E27FC236}">
                <a16:creationId xmlns:a16="http://schemas.microsoft.com/office/drawing/2014/main" id="{EE7F36F6-3323-7159-6B3E-373E2E99426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7" name="Espace réservé du numéro de diapositive 5">
            <a:extLst>
              <a:ext uri="{FF2B5EF4-FFF2-40B4-BE49-F238E27FC236}">
                <a16:creationId xmlns:a16="http://schemas.microsoft.com/office/drawing/2014/main" id="{99729D94-4D3E-C0DB-CEC6-095EB225B5A7}"/>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6DF09CAC-33BD-001D-81D6-1FA506C1306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pic>
        <p:nvPicPr>
          <p:cNvPr id="10" name="Image 9">
            <a:extLst>
              <a:ext uri="{FF2B5EF4-FFF2-40B4-BE49-F238E27FC236}">
                <a16:creationId xmlns:a16="http://schemas.microsoft.com/office/drawing/2014/main" id="{147EF1B7-5E97-B897-8EF3-718AC77E65F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1865271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icto + texte 4 colonnes (fond uni)">
    <p:bg>
      <p:bgPr>
        <a:solidFill>
          <a:schemeClr val="accent1"/>
        </a:solidFill>
        <a:effectLst/>
      </p:bgPr>
    </p:bg>
    <p:spTree>
      <p:nvGrpSpPr>
        <p:cNvPr id="1" name=""/>
        <p:cNvGrpSpPr/>
        <p:nvPr/>
      </p:nvGrpSpPr>
      <p:grpSpPr>
        <a:xfrm>
          <a:off x="0" y="0"/>
          <a:ext cx="0" cy="0"/>
          <a:chOff x="0" y="0"/>
          <a:chExt cx="0" cy="0"/>
        </a:xfrm>
      </p:grpSpPr>
      <p:sp>
        <p:nvSpPr>
          <p:cNvPr id="10" name="Rectangle : avec coin rogné 9">
            <a:extLst>
              <a:ext uri="{FF2B5EF4-FFF2-40B4-BE49-F238E27FC236}">
                <a16:creationId xmlns:a16="http://schemas.microsoft.com/office/drawing/2014/main" id="{8894E8B0-589B-2C6E-35E7-9ED1090695BB}"/>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09CB90BF-1592-1A7B-7DBB-2F72F8E3C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16" name="Espace réservé du texte 10">
            <a:extLst>
              <a:ext uri="{FF2B5EF4-FFF2-40B4-BE49-F238E27FC236}">
                <a16:creationId xmlns:a16="http://schemas.microsoft.com/office/drawing/2014/main" id="{E4D87A86-16F7-B01E-A8AC-BCC4884B5962}"/>
              </a:ext>
            </a:extLst>
          </p:cNvPr>
          <p:cNvSpPr>
            <a:spLocks noGrp="1"/>
          </p:cNvSpPr>
          <p:nvPr>
            <p:ph type="body" sz="quarter" idx="27" hasCustomPrompt="1"/>
          </p:nvPr>
        </p:nvSpPr>
        <p:spPr>
          <a:xfrm>
            <a:off x="444500"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0" name="Forme libre : forme 19">
            <a:extLst>
              <a:ext uri="{FF2B5EF4-FFF2-40B4-BE49-F238E27FC236}">
                <a16:creationId xmlns:a16="http://schemas.microsoft.com/office/drawing/2014/main" id="{F0E5DF53-19FA-9B91-8DBF-495B542127AE}"/>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79607"/>
          </a:xfrm>
        </p:spPr>
        <p:txBody>
          <a:bodyPr lIns="0" anchor="t" anchorCtr="0">
            <a:noAutofit/>
          </a:bodyPr>
          <a:lstStyle>
            <a:lvl1pPr algn="l">
              <a:defRPr sz="2800">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1211586" y="-140611"/>
            <a:ext cx="803434" cy="956410"/>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26" name="Espace réservé du texte 10">
            <a:extLst>
              <a:ext uri="{FF2B5EF4-FFF2-40B4-BE49-F238E27FC236}">
                <a16:creationId xmlns:a16="http://schemas.microsoft.com/office/drawing/2014/main" id="{A73667DC-A97A-4242-9862-D7872F0878F4}"/>
              </a:ext>
            </a:extLst>
          </p:cNvPr>
          <p:cNvSpPr>
            <a:spLocks noGrp="1"/>
          </p:cNvSpPr>
          <p:nvPr>
            <p:ph type="body" sz="quarter" idx="28" hasCustomPrompt="1"/>
          </p:nvPr>
        </p:nvSpPr>
        <p:spPr>
          <a:xfrm>
            <a:off x="3342763"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7" name="Espace réservé du texte 10">
            <a:extLst>
              <a:ext uri="{FF2B5EF4-FFF2-40B4-BE49-F238E27FC236}">
                <a16:creationId xmlns:a16="http://schemas.microsoft.com/office/drawing/2014/main" id="{6049AE01-A97D-D60B-C4A1-C01E1A853ED8}"/>
              </a:ext>
            </a:extLst>
          </p:cNvPr>
          <p:cNvSpPr>
            <a:spLocks noGrp="1"/>
          </p:cNvSpPr>
          <p:nvPr>
            <p:ph type="body" sz="quarter" idx="29" hasCustomPrompt="1"/>
          </p:nvPr>
        </p:nvSpPr>
        <p:spPr>
          <a:xfrm>
            <a:off x="6241026"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28" name="Espace réservé du texte 10">
            <a:extLst>
              <a:ext uri="{FF2B5EF4-FFF2-40B4-BE49-F238E27FC236}">
                <a16:creationId xmlns:a16="http://schemas.microsoft.com/office/drawing/2014/main" id="{5F254848-8797-4CD8-8319-A9C88902689E}"/>
              </a:ext>
            </a:extLst>
          </p:cNvPr>
          <p:cNvSpPr>
            <a:spLocks noGrp="1"/>
          </p:cNvSpPr>
          <p:nvPr>
            <p:ph type="body" sz="quarter" idx="30" hasCustomPrompt="1"/>
          </p:nvPr>
        </p:nvSpPr>
        <p:spPr>
          <a:xfrm>
            <a:off x="9139288" y="1682750"/>
            <a:ext cx="2603500" cy="4356100"/>
          </a:xfrm>
          <a:solidFill>
            <a:schemeClr val="bg1"/>
          </a:solidFill>
          <a:effectLst>
            <a:outerShdw blurRad="787400" dist="914400" dir="5400000" sx="81000" sy="81000" algn="t" rotWithShape="0">
              <a:prstClr val="black">
                <a:alpha val="40000"/>
              </a:prstClr>
            </a:outerShdw>
          </a:effectLst>
        </p:spPr>
        <p:txBody>
          <a:bodyPr/>
          <a:lstStyle>
            <a:lvl1pPr>
              <a:defRPr sz="100">
                <a:solidFill>
                  <a:schemeClr val="bg1"/>
                </a:solidFill>
              </a:defRPr>
            </a:lvl1pPr>
          </a:lstStyle>
          <a:p>
            <a:pPr lvl="0"/>
            <a:r>
              <a:rPr lang="fr-FR"/>
              <a:t>.</a:t>
            </a: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hasCustomPrompt="1"/>
          </p:nvPr>
        </p:nvSpPr>
        <p:spPr>
          <a:xfrm>
            <a:off x="520701"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17" name="Espace réservé du texte 16">
            <a:extLst>
              <a:ext uri="{FF2B5EF4-FFF2-40B4-BE49-F238E27FC236}">
                <a16:creationId xmlns:a16="http://schemas.microsoft.com/office/drawing/2014/main" id="{B0E14857-FCE9-3B38-12CC-5E0E854A8155}"/>
              </a:ext>
            </a:extLst>
          </p:cNvPr>
          <p:cNvSpPr>
            <a:spLocks noGrp="1"/>
          </p:cNvSpPr>
          <p:nvPr>
            <p:ph type="body" sz="quarter" idx="16" hasCustomPrompt="1"/>
          </p:nvPr>
        </p:nvSpPr>
        <p:spPr>
          <a:xfrm>
            <a:off x="520700"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8" name="Espace réservé du texte 16">
            <a:extLst>
              <a:ext uri="{FF2B5EF4-FFF2-40B4-BE49-F238E27FC236}">
                <a16:creationId xmlns:a16="http://schemas.microsoft.com/office/drawing/2014/main" id="{3D728102-BE90-362D-2F19-39DEB1B502FC}"/>
              </a:ext>
            </a:extLst>
          </p:cNvPr>
          <p:cNvSpPr>
            <a:spLocks noGrp="1"/>
          </p:cNvSpPr>
          <p:nvPr>
            <p:ph type="body" sz="quarter" idx="17" hasCustomPrompt="1"/>
          </p:nvPr>
        </p:nvSpPr>
        <p:spPr>
          <a:xfrm>
            <a:off x="34188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19" name="Espace réservé du texte 16">
            <a:extLst>
              <a:ext uri="{FF2B5EF4-FFF2-40B4-BE49-F238E27FC236}">
                <a16:creationId xmlns:a16="http://schemas.microsoft.com/office/drawing/2014/main" id="{15589E74-6C2E-4B48-C083-298AD238E640}"/>
              </a:ext>
            </a:extLst>
          </p:cNvPr>
          <p:cNvSpPr>
            <a:spLocks noGrp="1"/>
          </p:cNvSpPr>
          <p:nvPr>
            <p:ph type="body" sz="quarter" idx="18" hasCustomPrompt="1"/>
          </p:nvPr>
        </p:nvSpPr>
        <p:spPr>
          <a:xfrm>
            <a:off x="631870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21" name="Espace réservé pour une image  20">
            <a:extLst>
              <a:ext uri="{FF2B5EF4-FFF2-40B4-BE49-F238E27FC236}">
                <a16:creationId xmlns:a16="http://schemas.microsoft.com/office/drawing/2014/main" id="{FFEC9F79-247F-F1A0-D9D2-17FC44A9CBF6}"/>
              </a:ext>
            </a:extLst>
          </p:cNvPr>
          <p:cNvSpPr>
            <a:spLocks noGrp="1"/>
          </p:cNvSpPr>
          <p:nvPr>
            <p:ph type="pic" sz="quarter" idx="19" hasCustomPrompt="1"/>
          </p:nvPr>
        </p:nvSpPr>
        <p:spPr>
          <a:xfrm>
            <a:off x="552450"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2" name="Espace réservé pour une image  20">
            <a:extLst>
              <a:ext uri="{FF2B5EF4-FFF2-40B4-BE49-F238E27FC236}">
                <a16:creationId xmlns:a16="http://schemas.microsoft.com/office/drawing/2014/main" id="{302F6E02-48D1-E5D4-1DAA-FBD3489A6064}"/>
              </a:ext>
            </a:extLst>
          </p:cNvPr>
          <p:cNvSpPr>
            <a:spLocks noGrp="1"/>
          </p:cNvSpPr>
          <p:nvPr>
            <p:ph type="pic" sz="quarter" idx="20" hasCustomPrompt="1"/>
          </p:nvPr>
        </p:nvSpPr>
        <p:spPr>
          <a:xfrm>
            <a:off x="34505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3" name="Espace réservé pour une image  20">
            <a:extLst>
              <a:ext uri="{FF2B5EF4-FFF2-40B4-BE49-F238E27FC236}">
                <a16:creationId xmlns:a16="http://schemas.microsoft.com/office/drawing/2014/main" id="{521F46CF-55A8-63C7-01F0-433D47FC31D2}"/>
              </a:ext>
            </a:extLst>
          </p:cNvPr>
          <p:cNvSpPr>
            <a:spLocks noGrp="1"/>
          </p:cNvSpPr>
          <p:nvPr>
            <p:ph type="pic" sz="quarter" idx="21" hasCustomPrompt="1"/>
          </p:nvPr>
        </p:nvSpPr>
        <p:spPr>
          <a:xfrm>
            <a:off x="635045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24" name="Espace réservé du texte 4">
            <a:extLst>
              <a:ext uri="{FF2B5EF4-FFF2-40B4-BE49-F238E27FC236}">
                <a16:creationId xmlns:a16="http://schemas.microsoft.com/office/drawing/2014/main" id="{C2A9500A-6C7F-CA61-55FE-D5AA7FB87BDD}"/>
              </a:ext>
            </a:extLst>
          </p:cNvPr>
          <p:cNvSpPr>
            <a:spLocks noGrp="1"/>
          </p:cNvSpPr>
          <p:nvPr>
            <p:ph type="body" sz="quarter" idx="22" hasCustomPrompt="1"/>
          </p:nvPr>
        </p:nvSpPr>
        <p:spPr>
          <a:xfrm>
            <a:off x="3418809" y="2622549"/>
            <a:ext cx="2439936"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25" name="Espace réservé du texte 4">
            <a:extLst>
              <a:ext uri="{FF2B5EF4-FFF2-40B4-BE49-F238E27FC236}">
                <a16:creationId xmlns:a16="http://schemas.microsoft.com/office/drawing/2014/main" id="{1BF7FD90-6169-197C-5D5C-183C33579D0C}"/>
              </a:ext>
            </a:extLst>
          </p:cNvPr>
          <p:cNvSpPr>
            <a:spLocks noGrp="1"/>
          </p:cNvSpPr>
          <p:nvPr>
            <p:ph type="body" sz="quarter" idx="23" hasCustomPrompt="1"/>
          </p:nvPr>
        </p:nvSpPr>
        <p:spPr>
          <a:xfrm>
            <a:off x="631870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sp>
        <p:nvSpPr>
          <p:cNvPr id="3" name="Espace réservé du texte 16">
            <a:extLst>
              <a:ext uri="{FF2B5EF4-FFF2-40B4-BE49-F238E27FC236}">
                <a16:creationId xmlns:a16="http://schemas.microsoft.com/office/drawing/2014/main" id="{A2F13D0C-46DD-5E72-98BD-319DB39B0600}"/>
              </a:ext>
            </a:extLst>
          </p:cNvPr>
          <p:cNvSpPr>
            <a:spLocks noGrp="1"/>
          </p:cNvSpPr>
          <p:nvPr>
            <p:ph type="body" sz="quarter" idx="24" hasCustomPrompt="1"/>
          </p:nvPr>
        </p:nvSpPr>
        <p:spPr>
          <a:xfrm>
            <a:off x="9230499" y="1753355"/>
            <a:ext cx="762000" cy="762767"/>
          </a:xfrm>
          <a:solidFill>
            <a:schemeClr val="accent1"/>
          </a:solidFill>
        </p:spPr>
        <p:txBody>
          <a:bodyPr/>
          <a:lstStyle>
            <a:lvl1pPr>
              <a:defRPr sz="100">
                <a:solidFill>
                  <a:schemeClr val="accent1"/>
                </a:solidFill>
              </a:defRPr>
            </a:lvl1pPr>
          </a:lstStyle>
          <a:p>
            <a:pPr lvl="0"/>
            <a:r>
              <a:rPr lang="fr-FR"/>
              <a:t>.</a:t>
            </a:r>
          </a:p>
        </p:txBody>
      </p:sp>
      <p:sp>
        <p:nvSpPr>
          <p:cNvPr id="4" name="Espace réservé pour une image  20">
            <a:extLst>
              <a:ext uri="{FF2B5EF4-FFF2-40B4-BE49-F238E27FC236}">
                <a16:creationId xmlns:a16="http://schemas.microsoft.com/office/drawing/2014/main" id="{B1F544EF-65DB-DC64-58CA-50966BB74CA0}"/>
              </a:ext>
            </a:extLst>
          </p:cNvPr>
          <p:cNvSpPr>
            <a:spLocks noGrp="1"/>
          </p:cNvSpPr>
          <p:nvPr>
            <p:ph type="pic" sz="quarter" idx="25" hasCustomPrompt="1"/>
          </p:nvPr>
        </p:nvSpPr>
        <p:spPr>
          <a:xfrm>
            <a:off x="9262249" y="1784350"/>
            <a:ext cx="698500" cy="698500"/>
          </a:xfrm>
        </p:spPr>
        <p:txBody>
          <a:bodyPr lIns="36000" rIns="36000"/>
          <a:lstStyle>
            <a:lvl1pPr algn="ctr">
              <a:defRPr sz="600">
                <a:solidFill>
                  <a:schemeClr val="bg2">
                    <a:lumMod val="25000"/>
                  </a:schemeClr>
                </a:solidFill>
              </a:defRPr>
            </a:lvl1pPr>
          </a:lstStyle>
          <a:p>
            <a:r>
              <a:rPr lang="fr-FR"/>
              <a:t>Pictogramme</a:t>
            </a:r>
          </a:p>
        </p:txBody>
      </p:sp>
      <p:sp>
        <p:nvSpPr>
          <p:cNvPr id="11" name="Espace réservé du texte 4">
            <a:extLst>
              <a:ext uri="{FF2B5EF4-FFF2-40B4-BE49-F238E27FC236}">
                <a16:creationId xmlns:a16="http://schemas.microsoft.com/office/drawing/2014/main" id="{C2C1AEF4-8A10-B1B3-ECBC-12AB2654C79B}"/>
              </a:ext>
            </a:extLst>
          </p:cNvPr>
          <p:cNvSpPr>
            <a:spLocks noGrp="1"/>
          </p:cNvSpPr>
          <p:nvPr>
            <p:ph type="body" sz="quarter" idx="26" hasCustomPrompt="1"/>
          </p:nvPr>
        </p:nvSpPr>
        <p:spPr>
          <a:xfrm>
            <a:off x="9230499" y="2622549"/>
            <a:ext cx="2440800" cy="3250932"/>
          </a:xfrm>
        </p:spPr>
        <p:txBody>
          <a:bodyPr lIns="0"/>
          <a:lstStyle>
            <a:lvl1pPr>
              <a:defRPr sz="1400"/>
            </a:lvl1pPr>
            <a:lvl2pPr>
              <a:spcAft>
                <a:spcPts val="600"/>
              </a:spcAft>
              <a:defRPr sz="1800"/>
            </a:lvl2pPr>
          </a:lstStyle>
          <a:p>
            <a:pPr lvl="1"/>
            <a:r>
              <a:rPr lang="fr-FR"/>
              <a:t>Titre du bloc</a:t>
            </a: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a:t>
            </a:r>
          </a:p>
        </p:txBody>
      </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D8413B7B-E37E-61E5-20D3-FA3F8E19E9B0}"/>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8BFD2035-7BAB-2373-A603-2324532B685A}"/>
              </a:ext>
            </a:extLst>
          </p:cNvPr>
          <p:cNvSpPr txBox="1"/>
          <p:nvPr userDrawn="1"/>
        </p:nvSpPr>
        <p:spPr>
          <a:xfrm>
            <a:off x="-1937204" y="0"/>
            <a:ext cx="1843315" cy="938719"/>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Copier le pictogramme adéquat qui se trouve en fin de présentation et le coller sur le carré de couleur correspondant</a:t>
            </a:r>
          </a:p>
        </p:txBody>
      </p:sp>
    </p:spTree>
    <p:extLst>
      <p:ext uri="{BB962C8B-B14F-4D97-AF65-F5344CB8AC3E}">
        <p14:creationId xmlns:p14="http://schemas.microsoft.com/office/powerpoint/2010/main" val="38535047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 2 blocs texte">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B4B69E27-67BC-8B5E-82A8-857CE0670384}"/>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3" name="Graphique 9">
              <a:extLst>
                <a:ext uri="{FF2B5EF4-FFF2-40B4-BE49-F238E27FC236}">
                  <a16:creationId xmlns:a16="http://schemas.microsoft.com/office/drawing/2014/main" id="{14AA3576-8563-9D8B-029A-6F8DAD2BE78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5" name="Rectangle 5">
              <a:extLst>
                <a:ext uri="{FF2B5EF4-FFF2-40B4-BE49-F238E27FC236}">
                  <a16:creationId xmlns:a16="http://schemas.microsoft.com/office/drawing/2014/main" id="{0610ADE0-1972-ED8E-CE7A-46EDD4606D5C}"/>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969137"/>
          </a:xfrm>
        </p:spPr>
        <p:txBody>
          <a:bodyPr lIns="0" anchor="t" anchorCtr="0">
            <a:noAutofit/>
          </a:bodyPr>
          <a:lstStyle>
            <a:lvl1pPr algn="l">
              <a:defRPr sz="2800">
                <a:solidFill>
                  <a:schemeClr val="accent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4" name="Espace réservé du texte 3">
            <a:extLst>
              <a:ext uri="{FF2B5EF4-FFF2-40B4-BE49-F238E27FC236}">
                <a16:creationId xmlns:a16="http://schemas.microsoft.com/office/drawing/2014/main" id="{99000F0C-990B-ACE3-E077-D324CB34BECD}"/>
              </a:ext>
            </a:extLst>
          </p:cNvPr>
          <p:cNvSpPr>
            <a:spLocks noGrp="1"/>
          </p:cNvSpPr>
          <p:nvPr>
            <p:ph type="body" sz="quarter" idx="13" hasCustomPrompt="1"/>
          </p:nvPr>
        </p:nvSpPr>
        <p:spPr>
          <a:xfrm>
            <a:off x="444500" y="1553887"/>
            <a:ext cx="10753725" cy="2398353"/>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grpSp>
        <p:nvGrpSpPr>
          <p:cNvPr id="16" name="Groupe 15">
            <a:extLst>
              <a:ext uri="{FF2B5EF4-FFF2-40B4-BE49-F238E27FC236}">
                <a16:creationId xmlns:a16="http://schemas.microsoft.com/office/drawing/2014/main" id="{BC7144D9-C4E2-BE52-C92B-39573EE2B9E5}"/>
              </a:ext>
            </a:extLst>
          </p:cNvPr>
          <p:cNvGrpSpPr/>
          <p:nvPr userDrawn="1"/>
        </p:nvGrpSpPr>
        <p:grpSpPr>
          <a:xfrm>
            <a:off x="11211586" y="-140611"/>
            <a:ext cx="803434" cy="956410"/>
            <a:chOff x="1618579" y="723899"/>
            <a:chExt cx="552685" cy="657918"/>
          </a:xfrm>
        </p:grpSpPr>
        <p:pic>
          <p:nvPicPr>
            <p:cNvPr id="17" name="Graphique 16">
              <a:extLst>
                <a:ext uri="{FF2B5EF4-FFF2-40B4-BE49-F238E27FC236}">
                  <a16:creationId xmlns:a16="http://schemas.microsoft.com/office/drawing/2014/main" id="{29C9604D-E6AD-CAB0-227B-910A11C88E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8" name="Graphique 17">
              <a:extLst>
                <a:ext uri="{FF2B5EF4-FFF2-40B4-BE49-F238E27FC236}">
                  <a16:creationId xmlns:a16="http://schemas.microsoft.com/office/drawing/2014/main" id="{244704F5-1B88-9660-0461-E2F595D98B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5" name="Espace réservé du texte 3">
            <a:extLst>
              <a:ext uri="{FF2B5EF4-FFF2-40B4-BE49-F238E27FC236}">
                <a16:creationId xmlns:a16="http://schemas.microsoft.com/office/drawing/2014/main" id="{73446D9C-DB16-C2EE-758C-444C1629340D}"/>
              </a:ext>
            </a:extLst>
          </p:cNvPr>
          <p:cNvSpPr>
            <a:spLocks noGrp="1"/>
          </p:cNvSpPr>
          <p:nvPr>
            <p:ph type="body" sz="quarter" idx="14" hasCustomPrompt="1"/>
          </p:nvPr>
        </p:nvSpPr>
        <p:spPr>
          <a:xfrm>
            <a:off x="444500" y="3974993"/>
            <a:ext cx="10753725" cy="2364847"/>
          </a:xfrm>
        </p:spPr>
        <p:txBody>
          <a:bodyPr lIns="0"/>
          <a:lstStyle>
            <a:lvl1pPr>
              <a:defRPr/>
            </a:lvl1pPr>
            <a:lvl3pPr>
              <a:defRPr/>
            </a:lvl3pPr>
            <a:lvl4pPr>
              <a:defRPr/>
            </a:lvl4pPr>
          </a:lstStyle>
          <a:p>
            <a:pPr lvl="1"/>
            <a:r>
              <a:rPr lang="fr-FR"/>
              <a:t>Titre du bloc </a:t>
            </a:r>
            <a:r>
              <a:rPr lang="fr-FR" err="1"/>
              <a:t>lorem</a:t>
            </a:r>
            <a:r>
              <a:rPr lang="fr-FR"/>
              <a:t> ipsum </a:t>
            </a:r>
            <a:r>
              <a:rPr lang="fr-FR" err="1"/>
              <a:t>dolor</a:t>
            </a:r>
            <a:endParaRPr lang="fr-FR"/>
          </a:p>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quod non </a:t>
            </a:r>
            <a:r>
              <a:rPr lang="fr-FR" err="1"/>
              <a:t>fere</a:t>
            </a:r>
            <a:r>
              <a:rPr lang="fr-FR"/>
              <a:t> </a:t>
            </a:r>
            <a:r>
              <a:rPr lang="fr-FR" err="1"/>
              <a:t>contingit</a:t>
            </a:r>
            <a:r>
              <a:rPr lang="fr-FR"/>
              <a:t> </a:t>
            </a:r>
            <a:r>
              <a:rPr lang="fr-FR" err="1"/>
              <a:t>nisi</a:t>
            </a:r>
            <a:r>
              <a:rPr lang="fr-FR"/>
              <a:t> </a:t>
            </a:r>
            <a:r>
              <a:rPr lang="fr-FR" err="1"/>
              <a:t>iis</a:t>
            </a:r>
            <a:r>
              <a:rPr lang="fr-FR"/>
              <a:t> qui </a:t>
            </a:r>
            <a:r>
              <a:rPr lang="fr-FR" err="1"/>
              <a:t>etiam</a:t>
            </a:r>
            <a:r>
              <a:rPr lang="fr-FR"/>
              <a:t> </a:t>
            </a:r>
            <a:r>
              <a:rPr lang="fr-FR" err="1"/>
              <a:t>contemnendos</a:t>
            </a:r>
            <a:r>
              <a:rPr lang="fr-FR"/>
              <a:t> se </a:t>
            </a:r>
            <a:r>
              <a:rPr lang="fr-FR" err="1"/>
              <a:t>arbitrantur</a:t>
            </a:r>
            <a:r>
              <a:rPr lang="fr-FR"/>
              <a:t>; qui </a:t>
            </a:r>
            <a:r>
              <a:rPr lang="fr-FR" err="1"/>
              <a:t>hac</a:t>
            </a:r>
            <a:r>
              <a:rPr lang="fr-FR"/>
              <a:t> </a:t>
            </a:r>
            <a:r>
              <a:rPr lang="fr-FR" err="1"/>
              <a:t>opinione</a:t>
            </a:r>
            <a:r>
              <a:rPr lang="fr-FR"/>
              <a:t> non modo </a:t>
            </a:r>
            <a:r>
              <a:rPr lang="fr-FR" err="1"/>
              <a:t>verbis</a:t>
            </a:r>
            <a:r>
              <a:rPr lang="fr-FR"/>
              <a:t> </a:t>
            </a:r>
            <a:r>
              <a:rPr lang="fr-FR" err="1"/>
              <a:t>sed</a:t>
            </a:r>
            <a:r>
              <a:rPr lang="fr-FR"/>
              <a:t> </a:t>
            </a:r>
            <a:r>
              <a:rPr lang="fr-FR" err="1"/>
              <a:t>etiam</a:t>
            </a:r>
            <a:r>
              <a:rPr lang="fr-FR"/>
              <a:t> </a:t>
            </a:r>
            <a:r>
              <a:rPr lang="fr-FR" err="1"/>
              <a:t>opere</a:t>
            </a:r>
            <a:r>
              <a:rPr lang="fr-FR"/>
              <a:t> </a:t>
            </a:r>
            <a:r>
              <a:rPr lang="fr-FR" err="1"/>
              <a:t>levandi</a:t>
            </a:r>
            <a:r>
              <a:rPr lang="fr-FR"/>
              <a:t> </a:t>
            </a:r>
            <a:r>
              <a:rPr lang="fr-FR" err="1"/>
              <a:t>sunt</a:t>
            </a:r>
            <a:r>
              <a:rPr lang="fr-FR"/>
              <a:t>.</a:t>
            </a:r>
          </a:p>
          <a:p>
            <a:pPr lvl="2"/>
            <a:r>
              <a:rPr lang="fr-FR" err="1"/>
              <a:t>Hac</a:t>
            </a:r>
            <a:r>
              <a:rPr lang="fr-FR"/>
              <a:t> </a:t>
            </a:r>
            <a:r>
              <a:rPr lang="fr-FR" err="1"/>
              <a:t>ita</a:t>
            </a:r>
            <a:r>
              <a:rPr lang="fr-FR"/>
              <a:t> </a:t>
            </a:r>
            <a:r>
              <a:rPr lang="fr-FR" err="1"/>
              <a:t>persuasione</a:t>
            </a:r>
            <a:r>
              <a:rPr lang="fr-FR"/>
              <a:t> </a:t>
            </a:r>
            <a:r>
              <a:rPr lang="fr-FR" err="1"/>
              <a:t>reducti</a:t>
            </a:r>
            <a:r>
              <a:rPr lang="fr-FR"/>
              <a:t> intra </a:t>
            </a:r>
            <a:r>
              <a:rPr lang="fr-FR" err="1"/>
              <a:t>moenia</a:t>
            </a:r>
            <a:r>
              <a:rPr lang="fr-FR"/>
              <a:t> bellatores </a:t>
            </a:r>
            <a:r>
              <a:rPr lang="fr-FR" err="1"/>
              <a:t>obseratis</a:t>
            </a:r>
            <a:r>
              <a:rPr lang="fr-FR"/>
              <a:t> </a:t>
            </a:r>
            <a:r>
              <a:rPr lang="fr-FR" err="1"/>
              <a:t>undique</a:t>
            </a:r>
            <a:r>
              <a:rPr lang="fr-FR"/>
              <a:t> </a:t>
            </a:r>
            <a:r>
              <a:rPr lang="fr-FR" err="1"/>
              <a:t>portarum</a:t>
            </a:r>
            <a:r>
              <a:rPr lang="fr-FR"/>
              <a:t> </a:t>
            </a:r>
            <a:r>
              <a:rPr lang="fr-FR" err="1"/>
              <a:t>aditibus</a:t>
            </a:r>
            <a:r>
              <a:rPr lang="fr-FR"/>
              <a:t>.</a:t>
            </a:r>
          </a:p>
          <a:p>
            <a:pPr lvl="3"/>
            <a:r>
              <a:rPr lang="fr-FR"/>
              <a:t>In </a:t>
            </a:r>
            <a:r>
              <a:rPr lang="fr-FR" err="1"/>
              <a:t>promptu</a:t>
            </a:r>
            <a:r>
              <a:rPr lang="fr-FR"/>
              <a:t>, ut si </a:t>
            </a:r>
            <a:r>
              <a:rPr lang="fr-FR" err="1"/>
              <a:t>quis</a:t>
            </a:r>
            <a:r>
              <a:rPr lang="fr-FR"/>
              <a:t> se </a:t>
            </a:r>
            <a:r>
              <a:rPr lang="fr-FR" err="1"/>
              <a:t>proripuisset</a:t>
            </a:r>
            <a:r>
              <a:rPr lang="fr-FR"/>
              <a:t> </a:t>
            </a:r>
            <a:r>
              <a:rPr lang="fr-FR" err="1"/>
              <a:t>interius</a:t>
            </a:r>
            <a:r>
              <a:rPr lang="fr-FR"/>
              <a:t>, </a:t>
            </a:r>
            <a:r>
              <a:rPr lang="fr-FR" err="1"/>
              <a:t>multitudine</a:t>
            </a:r>
            <a:r>
              <a:rPr lang="fr-FR"/>
              <a:t> </a:t>
            </a:r>
            <a:r>
              <a:rPr lang="fr-FR" err="1"/>
              <a:t>missilium</a:t>
            </a:r>
            <a:r>
              <a:rPr lang="fr-FR"/>
              <a:t> </a:t>
            </a:r>
            <a:r>
              <a:rPr lang="fr-FR" err="1"/>
              <a:t>sterneretur</a:t>
            </a:r>
            <a:r>
              <a:rPr lang="fr-FR"/>
              <a:t> et </a:t>
            </a:r>
            <a:r>
              <a:rPr lang="fr-FR" err="1"/>
              <a:t>lapidum</a:t>
            </a:r>
            <a:r>
              <a:rPr lang="fr-FR"/>
              <a:t>.</a:t>
            </a:r>
          </a:p>
        </p:txBody>
      </p:sp>
    </p:spTree>
    <p:extLst>
      <p:ext uri="{BB962C8B-B14F-4D97-AF65-F5344CB8AC3E}">
        <p14:creationId xmlns:p14="http://schemas.microsoft.com/office/powerpoint/2010/main" val="23895921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4" name="Rectangle : avec coin rogné 3">
            <a:extLst>
              <a:ext uri="{FF2B5EF4-FFF2-40B4-BE49-F238E27FC236}">
                <a16:creationId xmlns:a16="http://schemas.microsoft.com/office/drawing/2014/main" id="{2868F545-CC88-DEEA-2B36-9BCC43C123A1}"/>
              </a:ext>
            </a:extLst>
          </p:cNvPr>
          <p:cNvSpPr/>
          <p:nvPr userDrawn="1"/>
        </p:nvSpPr>
        <p:spPr>
          <a:xfrm flipH="1">
            <a:off x="8275320" y="6415343"/>
            <a:ext cx="3916680" cy="442657"/>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29869"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29869"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0" name="Espace réservé pour une image  19">
            <a:extLst>
              <a:ext uri="{FF2B5EF4-FFF2-40B4-BE49-F238E27FC236}">
                <a16:creationId xmlns:a16="http://schemas.microsoft.com/office/drawing/2014/main" id="{6D7E5D9B-2602-4383-7EDA-AB216F0A545E}"/>
              </a:ext>
            </a:extLst>
          </p:cNvPr>
          <p:cNvSpPr>
            <a:spLocks noGrp="1"/>
          </p:cNvSpPr>
          <p:nvPr>
            <p:ph type="pic" sz="quarter" idx="11" hasCustomPrompt="1"/>
          </p:nvPr>
        </p:nvSpPr>
        <p:spPr>
          <a:xfrm>
            <a:off x="6769099" y="377825"/>
            <a:ext cx="4750455" cy="5916296"/>
          </a:xfrm>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tIns="144000" rtlCol="0" anchor="t" anchorCtr="0">
            <a:noAutofit/>
          </a:bodyPr>
          <a:lstStyle>
            <a:lvl1pPr>
              <a:defRPr lang="fr-FR" sz="11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22" name="Graphique 13">
            <a:extLst>
              <a:ext uri="{FF2B5EF4-FFF2-40B4-BE49-F238E27FC236}">
                <a16:creationId xmlns:a16="http://schemas.microsoft.com/office/drawing/2014/main" id="{6E7EF81B-3D19-CEE3-985E-817B0F37B714}"/>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23" name="Graphique 14">
            <a:extLst>
              <a:ext uri="{FF2B5EF4-FFF2-40B4-BE49-F238E27FC236}">
                <a16:creationId xmlns:a16="http://schemas.microsoft.com/office/drawing/2014/main" id="{1BFCF28E-6E9C-B88D-60B3-11DB0F0872C0}"/>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6" name="ZoneTexte 5">
            <a:extLst>
              <a:ext uri="{FF2B5EF4-FFF2-40B4-BE49-F238E27FC236}">
                <a16:creationId xmlns:a16="http://schemas.microsoft.com/office/drawing/2014/main" id="{79820D7B-A1C3-E952-0F2D-0C399591D464}"/>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
        <p:nvSpPr>
          <p:cNvPr id="12" name="Rectangle : avec coin rogné 11">
            <a:extLst>
              <a:ext uri="{FF2B5EF4-FFF2-40B4-BE49-F238E27FC236}">
                <a16:creationId xmlns:a16="http://schemas.microsoft.com/office/drawing/2014/main" id="{B66E1CED-0E06-72BD-0477-2B4040D1C34A}"/>
              </a:ext>
            </a:extLst>
          </p:cNvPr>
          <p:cNvSpPr/>
          <p:nvPr userDrawn="1"/>
        </p:nvSpPr>
        <p:spPr>
          <a:xfrm flipH="1">
            <a:off x="7851345" y="6406276"/>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4" name="Image 13">
            <a:extLst>
              <a:ext uri="{FF2B5EF4-FFF2-40B4-BE49-F238E27FC236}">
                <a16:creationId xmlns:a16="http://schemas.microsoft.com/office/drawing/2014/main" id="{90542C01-DA1A-2F21-EE69-08E33B08C9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7359" y="6503852"/>
            <a:ext cx="3919404" cy="306403"/>
          </a:xfrm>
          <a:prstGeom prst="rect">
            <a:avLst/>
          </a:prstGeom>
        </p:spPr>
      </p:pic>
      <p:sp>
        <p:nvSpPr>
          <p:cNvPr id="11" name="Espace réservé du numéro de diapositive 5">
            <a:extLst>
              <a:ext uri="{FF2B5EF4-FFF2-40B4-BE49-F238E27FC236}">
                <a16:creationId xmlns:a16="http://schemas.microsoft.com/office/drawing/2014/main" id="{87222C73-F504-F1A7-7159-3C374CFA400C}"/>
              </a:ext>
            </a:extLst>
          </p:cNvPr>
          <p:cNvSpPr>
            <a:spLocks noGrp="1"/>
          </p:cNvSpPr>
          <p:nvPr>
            <p:ph type="sldNum" sz="quarter" idx="12"/>
          </p:nvPr>
        </p:nvSpPr>
        <p:spPr>
          <a:xfrm>
            <a:off x="11742788" y="6504120"/>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20877427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e + 2 image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12" name="Rectangle : avec coin rogné 11">
            <a:extLst>
              <a:ext uri="{FF2B5EF4-FFF2-40B4-BE49-F238E27FC236}">
                <a16:creationId xmlns:a16="http://schemas.microsoft.com/office/drawing/2014/main" id="{5D219BBF-7EFF-E9CC-6C35-40862219BBB4}"/>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8" name="Image 17">
            <a:extLst>
              <a:ext uri="{FF2B5EF4-FFF2-40B4-BE49-F238E27FC236}">
                <a16:creationId xmlns:a16="http://schemas.microsoft.com/office/drawing/2014/main" id="{400CBD2E-E9AF-6A36-2E76-E580CAB76F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5338232"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5338232"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pour une image  14">
            <a:extLst>
              <a:ext uri="{FF2B5EF4-FFF2-40B4-BE49-F238E27FC236}">
                <a16:creationId xmlns:a16="http://schemas.microsoft.com/office/drawing/2014/main" id="{F4C91503-183E-E61C-8EA5-758765E844A0}"/>
              </a:ext>
            </a:extLst>
          </p:cNvPr>
          <p:cNvSpPr>
            <a:spLocks noGrp="1"/>
          </p:cNvSpPr>
          <p:nvPr>
            <p:ph type="pic" sz="quarter" idx="14" hasCustomPrompt="1"/>
          </p:nvPr>
        </p:nvSpPr>
        <p:spPr>
          <a:xfrm>
            <a:off x="6756400" y="371475"/>
            <a:ext cx="4749800" cy="2676525"/>
          </a:xfrm>
          <a:custGeom>
            <a:avLst/>
            <a:gdLst>
              <a:gd name="connsiteX0" fmla="*/ 4592435 w 4749800"/>
              <a:gd name="connsiteY0" fmla="*/ 0 h 2676525"/>
              <a:gd name="connsiteX1" fmla="*/ 4749800 w 4749800"/>
              <a:gd name="connsiteY1" fmla="*/ 0 h 2676525"/>
              <a:gd name="connsiteX2" fmla="*/ 4749800 w 4749800"/>
              <a:gd name="connsiteY2" fmla="*/ 84787 h 2676525"/>
              <a:gd name="connsiteX3" fmla="*/ 0 w 4749800"/>
              <a:gd name="connsiteY3" fmla="*/ 0 h 2676525"/>
              <a:gd name="connsiteX4" fmla="*/ 4131186 w 4749800"/>
              <a:gd name="connsiteY4" fmla="*/ 0 h 2676525"/>
              <a:gd name="connsiteX5" fmla="*/ 4638057 w 4749800"/>
              <a:gd name="connsiteY5" fmla="*/ 265274 h 2676525"/>
              <a:gd name="connsiteX6" fmla="*/ 4094568 w 4749800"/>
              <a:gd name="connsiteY6" fmla="*/ 549579 h 2676525"/>
              <a:gd name="connsiteX7" fmla="*/ 4094568 w 4749800"/>
              <a:gd name="connsiteY7" fmla="*/ 798662 h 2676525"/>
              <a:gd name="connsiteX8" fmla="*/ 4749800 w 4749800"/>
              <a:gd name="connsiteY8" fmla="*/ 445716 h 2676525"/>
              <a:gd name="connsiteX9" fmla="*/ 4749800 w 4749800"/>
              <a:gd name="connsiteY9" fmla="*/ 654071 h 2676525"/>
              <a:gd name="connsiteX10" fmla="*/ 4608195 w 4749800"/>
              <a:gd name="connsiteY10" fmla="*/ 730348 h 2676525"/>
              <a:gd name="connsiteX11" fmla="*/ 4749800 w 4749800"/>
              <a:gd name="connsiteY11" fmla="*/ 806644 h 2676525"/>
              <a:gd name="connsiteX12" fmla="*/ 4749800 w 4749800"/>
              <a:gd name="connsiteY12" fmla="*/ 2676525 h 2676525"/>
              <a:gd name="connsiteX13" fmla="*/ 0 w 4749800"/>
              <a:gd name="connsiteY13" fmla="*/ 2676525 h 267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9800" h="2676525">
                <a:moveTo>
                  <a:pt x="4592435" y="0"/>
                </a:moveTo>
                <a:lnTo>
                  <a:pt x="4749800" y="0"/>
                </a:lnTo>
                <a:lnTo>
                  <a:pt x="4749800" y="84787"/>
                </a:lnTo>
                <a:close/>
                <a:moveTo>
                  <a:pt x="0" y="0"/>
                </a:moveTo>
                <a:lnTo>
                  <a:pt x="4131186" y="0"/>
                </a:lnTo>
                <a:lnTo>
                  <a:pt x="4638057" y="265274"/>
                </a:lnTo>
                <a:lnTo>
                  <a:pt x="4094568" y="549579"/>
                </a:lnTo>
                <a:lnTo>
                  <a:pt x="4094568" y="798662"/>
                </a:lnTo>
                <a:lnTo>
                  <a:pt x="4749800" y="445716"/>
                </a:lnTo>
                <a:lnTo>
                  <a:pt x="4749800" y="654071"/>
                </a:lnTo>
                <a:lnTo>
                  <a:pt x="4608195" y="730348"/>
                </a:lnTo>
                <a:lnTo>
                  <a:pt x="4749800" y="806644"/>
                </a:lnTo>
                <a:lnTo>
                  <a:pt x="4749800" y="2676525"/>
                </a:lnTo>
                <a:lnTo>
                  <a:pt x="0" y="2676525"/>
                </a:lnTo>
                <a:close/>
              </a:path>
            </a:pathLst>
          </a:custGeo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3" name="Espace réservé pour une image  10">
            <a:extLst>
              <a:ext uri="{FF2B5EF4-FFF2-40B4-BE49-F238E27FC236}">
                <a16:creationId xmlns:a16="http://schemas.microsoft.com/office/drawing/2014/main" id="{114FA29E-C52B-7A88-805D-9CAAD12767BC}"/>
              </a:ext>
            </a:extLst>
          </p:cNvPr>
          <p:cNvSpPr>
            <a:spLocks noGrp="1"/>
          </p:cNvSpPr>
          <p:nvPr>
            <p:ph type="pic" sz="quarter" idx="15" hasCustomPrompt="1"/>
          </p:nvPr>
        </p:nvSpPr>
        <p:spPr>
          <a:xfrm>
            <a:off x="6756400" y="3614737"/>
            <a:ext cx="4749800" cy="2676525"/>
          </a:xfrm>
          <a:solidFill>
            <a:schemeClr val="bg1"/>
          </a:solidFill>
          <a:ln>
            <a:noFill/>
          </a:ln>
          <a:effectLst>
            <a:outerShdw blurRad="520700" dist="6096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defRPr lang="fr-FR" sz="1100" i="1" kern="1200" dirty="0">
                <a:solidFill>
                  <a:schemeClr val="bg2">
                    <a:lumMod val="75000"/>
                  </a:schemeClr>
                </a:solidFill>
                <a:latin typeface="Arial" panose="020B0604020202020204" pitchFamily="34" charset="0"/>
                <a:ea typeface="+mn-ea"/>
                <a:cs typeface="+mn-cs"/>
              </a:defRPr>
            </a:lvl1pPr>
          </a:lstStyle>
          <a:p>
            <a:pPr marL="0" lvl="0" indent="0" algn="ctr" defTabSz="914400" rtl="0" eaLnBrk="1" latinLnBrk="0" hangingPunct="1">
              <a:lnSpc>
                <a:spcPct val="130000"/>
              </a:lnSpc>
              <a:spcBef>
                <a:spcPts val="0"/>
              </a:spcBef>
              <a:spcAft>
                <a:spcPts val="600"/>
              </a:spcAft>
              <a:buFont typeface="Arial" panose="020B0604020202020204" pitchFamily="34" charset="0"/>
              <a:buNone/>
            </a:pPr>
            <a:r>
              <a:rPr lang="fr-FR"/>
              <a:t>Cliquer sur l’icône pour insérer une image</a:t>
            </a:r>
          </a:p>
        </p:txBody>
      </p:sp>
      <p:sp>
        <p:nvSpPr>
          <p:cNvPr id="16" name="Graphique 13">
            <a:extLst>
              <a:ext uri="{FF2B5EF4-FFF2-40B4-BE49-F238E27FC236}">
                <a16:creationId xmlns:a16="http://schemas.microsoft.com/office/drawing/2014/main" id="{C396834A-0603-FE4C-9773-A9B7FBA39483}"/>
              </a:ext>
            </a:extLst>
          </p:cNvPr>
          <p:cNvSpPr/>
          <p:nvPr userDrawn="1"/>
        </p:nvSpPr>
        <p:spPr>
          <a:xfrm>
            <a:off x="10850968" y="103228"/>
            <a:ext cx="990216" cy="1066909"/>
          </a:xfrm>
          <a:custGeom>
            <a:avLst/>
            <a:gdLst>
              <a:gd name="connsiteX0" fmla="*/ 0 w 990216"/>
              <a:gd name="connsiteY0" fmla="*/ 1066909 h 1066909"/>
              <a:gd name="connsiteX1" fmla="*/ 0 w 990216"/>
              <a:gd name="connsiteY1" fmla="*/ 817826 h 1066909"/>
              <a:gd name="connsiteX2" fmla="*/ 543489 w 990216"/>
              <a:gd name="connsiteY2" fmla="*/ 533521 h 1066909"/>
              <a:gd name="connsiteX3" fmla="*/ 0 w 990216"/>
              <a:gd name="connsiteY3" fmla="*/ 249083 h 1066909"/>
              <a:gd name="connsiteX4" fmla="*/ 0 w 990216"/>
              <a:gd name="connsiteY4" fmla="*/ 0 h 1066909"/>
              <a:gd name="connsiteX5" fmla="*/ 990216 w 990216"/>
              <a:gd name="connsiteY5" fmla="*/ 533521 h 1066909"/>
              <a:gd name="connsiteX6" fmla="*/ 0 w 990216"/>
              <a:gd name="connsiteY6" fmla="*/ 1066909 h 106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216" h="1066909">
                <a:moveTo>
                  <a:pt x="0" y="1066909"/>
                </a:moveTo>
                <a:lnTo>
                  <a:pt x="0" y="817826"/>
                </a:lnTo>
                <a:lnTo>
                  <a:pt x="543489" y="533521"/>
                </a:lnTo>
                <a:lnTo>
                  <a:pt x="0" y="249083"/>
                </a:lnTo>
                <a:lnTo>
                  <a:pt x="0" y="0"/>
                </a:lnTo>
                <a:lnTo>
                  <a:pt x="990216" y="533521"/>
                </a:lnTo>
                <a:lnTo>
                  <a:pt x="0" y="1066909"/>
                </a:lnTo>
              </a:path>
            </a:pathLst>
          </a:custGeom>
          <a:solidFill>
            <a:schemeClr val="accent1"/>
          </a:solidFill>
          <a:ln w="1317" cap="flat">
            <a:noFill/>
            <a:prstDash val="solid"/>
            <a:miter/>
          </a:ln>
        </p:spPr>
        <p:txBody>
          <a:bodyPr rtlCol="0" anchor="ctr"/>
          <a:lstStyle/>
          <a:p>
            <a:endParaRPr lang="fr-FR">
              <a:latin typeface="Arial" panose="020B0604020202020204" pitchFamily="34" charset="0"/>
            </a:endParaRPr>
          </a:p>
        </p:txBody>
      </p:sp>
      <p:sp>
        <p:nvSpPr>
          <p:cNvPr id="17" name="Graphique 14">
            <a:extLst>
              <a:ext uri="{FF2B5EF4-FFF2-40B4-BE49-F238E27FC236}">
                <a16:creationId xmlns:a16="http://schemas.microsoft.com/office/drawing/2014/main" id="{0AEF6CD2-F3C4-7E61-0523-116328272BD9}"/>
              </a:ext>
            </a:extLst>
          </p:cNvPr>
          <p:cNvSpPr/>
          <p:nvPr userDrawn="1"/>
        </p:nvSpPr>
        <p:spPr>
          <a:xfrm rot="10800000">
            <a:off x="11364595" y="781567"/>
            <a:ext cx="594545" cy="640592"/>
          </a:xfrm>
          <a:custGeom>
            <a:avLst/>
            <a:gdLst>
              <a:gd name="connsiteX0" fmla="*/ 0 w 594545"/>
              <a:gd name="connsiteY0" fmla="*/ 640593 h 640592"/>
              <a:gd name="connsiteX1" fmla="*/ 0 w 594545"/>
              <a:gd name="connsiteY1" fmla="*/ 491039 h 640592"/>
              <a:gd name="connsiteX2" fmla="*/ 326321 w 594545"/>
              <a:gd name="connsiteY2" fmla="*/ 320336 h 640592"/>
              <a:gd name="connsiteX3" fmla="*/ 0 w 594545"/>
              <a:gd name="connsiteY3" fmla="*/ 149554 h 640592"/>
              <a:gd name="connsiteX4" fmla="*/ 0 w 594545"/>
              <a:gd name="connsiteY4" fmla="*/ 0 h 640592"/>
              <a:gd name="connsiteX5" fmla="*/ 594545 w 594545"/>
              <a:gd name="connsiteY5" fmla="*/ 320336 h 640592"/>
              <a:gd name="connsiteX6" fmla="*/ 0 w 594545"/>
              <a:gd name="connsiteY6" fmla="*/ 640593 h 640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545" h="640592">
                <a:moveTo>
                  <a:pt x="0" y="640593"/>
                </a:moveTo>
                <a:lnTo>
                  <a:pt x="0" y="491039"/>
                </a:lnTo>
                <a:lnTo>
                  <a:pt x="326321" y="320336"/>
                </a:lnTo>
                <a:lnTo>
                  <a:pt x="0" y="149554"/>
                </a:lnTo>
                <a:lnTo>
                  <a:pt x="0" y="0"/>
                </a:lnTo>
                <a:lnTo>
                  <a:pt x="594545" y="320336"/>
                </a:lnTo>
                <a:lnTo>
                  <a:pt x="0" y="640593"/>
                </a:lnTo>
              </a:path>
            </a:pathLst>
          </a:custGeom>
          <a:solidFill>
            <a:schemeClr val="tx1"/>
          </a:solidFill>
          <a:ln w="793" cap="flat">
            <a:noFill/>
            <a:prstDash val="solid"/>
            <a:miter/>
          </a:ln>
        </p:spPr>
        <p:txBody>
          <a:bodyPr rtlCol="0" anchor="ctr"/>
          <a:lstStyle/>
          <a:p>
            <a:endParaRPr lang="fr-FR">
              <a:latin typeface="Arial" panose="020B0604020202020204" pitchFamily="34" charset="0"/>
            </a:endParaRPr>
          </a:p>
        </p:txBody>
      </p:sp>
      <p:sp>
        <p:nvSpPr>
          <p:cNvPr id="11" name="Espace réservé du numéro de diapositive 5">
            <a:extLst>
              <a:ext uri="{FF2B5EF4-FFF2-40B4-BE49-F238E27FC236}">
                <a16:creationId xmlns:a16="http://schemas.microsoft.com/office/drawing/2014/main" id="{86FC8DFA-6517-B587-814A-FC388DEA519F}"/>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
        <p:nvSpPr>
          <p:cNvPr id="6" name="ZoneTexte 5">
            <a:extLst>
              <a:ext uri="{FF2B5EF4-FFF2-40B4-BE49-F238E27FC236}">
                <a16:creationId xmlns:a16="http://schemas.microsoft.com/office/drawing/2014/main" id="{CE7A3BD3-797C-C245-D3BD-455807A7DC69}"/>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spTree>
    <p:extLst>
      <p:ext uri="{BB962C8B-B14F-4D97-AF65-F5344CB8AC3E}">
        <p14:creationId xmlns:p14="http://schemas.microsoft.com/office/powerpoint/2010/main" val="6622187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re + image">
    <p:spTree>
      <p:nvGrpSpPr>
        <p:cNvPr id="1" name=""/>
        <p:cNvGrpSpPr/>
        <p:nvPr/>
      </p:nvGrpSpPr>
      <p:grpSpPr>
        <a:xfrm>
          <a:off x="0" y="0"/>
          <a:ext cx="0" cy="0"/>
          <a:chOff x="0" y="0"/>
          <a:chExt cx="0" cy="0"/>
        </a:xfrm>
      </p:grpSpPr>
      <p:sp>
        <p:nvSpPr>
          <p:cNvPr id="19" name="Forme libre : forme 18">
            <a:extLst>
              <a:ext uri="{FF2B5EF4-FFF2-40B4-BE49-F238E27FC236}">
                <a16:creationId xmlns:a16="http://schemas.microsoft.com/office/drawing/2014/main" id="{D0FDD5E1-9DDD-2653-12C8-B85C7598E112}"/>
              </a:ext>
            </a:extLst>
          </p:cNvPr>
          <p:cNvSpPr/>
          <p:nvPr userDrawn="1"/>
        </p:nvSpPr>
        <p:spPr>
          <a:xfrm>
            <a:off x="7746999" y="0"/>
            <a:ext cx="4445001" cy="6608268"/>
          </a:xfrm>
          <a:custGeom>
            <a:avLst/>
            <a:gdLst>
              <a:gd name="connsiteX0" fmla="*/ 0 w 4445001"/>
              <a:gd name="connsiteY0" fmla="*/ 0 h 6608268"/>
              <a:gd name="connsiteX1" fmla="*/ 3709644 w 4445001"/>
              <a:gd name="connsiteY1" fmla="*/ 0 h 6608268"/>
              <a:gd name="connsiteX2" fmla="*/ 4445001 w 4445001"/>
              <a:gd name="connsiteY2" fmla="*/ 396205 h 6608268"/>
              <a:gd name="connsiteX3" fmla="*/ 4445001 w 4445001"/>
              <a:gd name="connsiteY3" fmla="*/ 4213934 h 6608268"/>
              <a:gd name="connsiteX4" fmla="*/ 0 w 4445001"/>
              <a:gd name="connsiteY4" fmla="*/ 6608268 h 6608268"/>
              <a:gd name="connsiteX5" fmla="*/ 0 w 4445001"/>
              <a:gd name="connsiteY5" fmla="*/ 4598860 h 6608268"/>
              <a:gd name="connsiteX6" fmla="*/ 4384451 w 4445001"/>
              <a:gd name="connsiteY6" fmla="*/ 2305307 h 6608268"/>
              <a:gd name="connsiteX7" fmla="*/ 0 w 4445001"/>
              <a:gd name="connsiteY7" fmla="*/ 10682 h 66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5001" h="6608268">
                <a:moveTo>
                  <a:pt x="0" y="0"/>
                </a:moveTo>
                <a:lnTo>
                  <a:pt x="3709644" y="0"/>
                </a:lnTo>
                <a:lnTo>
                  <a:pt x="4445001" y="396205"/>
                </a:lnTo>
                <a:lnTo>
                  <a:pt x="4445001" y="4213934"/>
                </a:lnTo>
                <a:lnTo>
                  <a:pt x="0" y="6608268"/>
                </a:lnTo>
                <a:lnTo>
                  <a:pt x="0" y="4598860"/>
                </a:lnTo>
                <a:lnTo>
                  <a:pt x="4384451" y="2305307"/>
                </a:lnTo>
                <a:lnTo>
                  <a:pt x="0" y="10682"/>
                </a:lnTo>
                <a:close/>
              </a:path>
            </a:pathLst>
          </a:custGeom>
          <a:solidFill>
            <a:schemeClr val="accent1">
              <a:alpha val="13000"/>
            </a:schemeClr>
          </a:solidFill>
          <a:ln w="1317" cap="flat">
            <a:noFill/>
            <a:prstDash val="solid"/>
            <a:miter/>
          </a:ln>
        </p:spPr>
        <p:txBody>
          <a:bodyPr wrap="square" rtlCol="0" anchor="ctr">
            <a:noAutofit/>
          </a:bodyPr>
          <a:lstStyle/>
          <a:p>
            <a:endParaRPr lang="fr-FR">
              <a:latin typeface="Arial" panose="020B0604020202020204" pitchFamily="34" charset="0"/>
            </a:endParaRPr>
          </a:p>
        </p:txBody>
      </p:sp>
      <p:sp>
        <p:nvSpPr>
          <p:cNvPr id="13" name="Rectangle 12">
            <a:extLst>
              <a:ext uri="{FF2B5EF4-FFF2-40B4-BE49-F238E27FC236}">
                <a16:creationId xmlns:a16="http://schemas.microsoft.com/office/drawing/2014/main" id="{E399AC6E-A1DA-1D60-017C-814C9AB1E102}"/>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FR">
              <a:latin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11" name="Espace réservé pour une image  10">
            <a:extLst>
              <a:ext uri="{FF2B5EF4-FFF2-40B4-BE49-F238E27FC236}">
                <a16:creationId xmlns:a16="http://schemas.microsoft.com/office/drawing/2014/main" id="{2C31967C-1A93-F504-11BF-AD66BD649FC4}"/>
              </a:ext>
            </a:extLst>
          </p:cNvPr>
          <p:cNvSpPr>
            <a:spLocks noGrp="1"/>
          </p:cNvSpPr>
          <p:nvPr>
            <p:ph type="pic" sz="quarter" idx="14" hasCustomPrompt="1"/>
          </p:nvPr>
        </p:nvSpPr>
        <p:spPr>
          <a:xfrm>
            <a:off x="2327229" y="636682"/>
            <a:ext cx="9178925" cy="5511800"/>
          </a:xfrm>
          <a:solidFill>
            <a:schemeClr val="bg1"/>
          </a:solidFill>
          <a:ln>
            <a:noFill/>
          </a:ln>
          <a:effectLst>
            <a:outerShdw blurRad="520700" dist="1295400" dir="5400000" sx="78000" sy="78000" algn="t"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144000" rIns="91440" bIns="45720" rtlCol="0" anchor="t" anchorCtr="0">
            <a:noAutofit/>
          </a:bodyPr>
          <a:lstStyle>
            <a:lvl1pPr algn="ctr">
              <a:defRPr lang="fr-FR" sz="1100" b="1" i="1" dirty="0">
                <a:solidFill>
                  <a:schemeClr val="bg2">
                    <a:lumMod val="75000"/>
                  </a:schemeClr>
                </a:solidFill>
                <a:latin typeface="Arial" panose="020B0604020202020204" pitchFamily="34" charset="0"/>
              </a:defRPr>
            </a:lvl1pPr>
          </a:lstStyle>
          <a:p>
            <a:pPr lvl="0" algn="ctr">
              <a:lnSpc>
                <a:spcPct val="130000"/>
              </a:lnSpc>
            </a:pPr>
            <a:r>
              <a:rPr lang="fr-FR"/>
              <a:t>Cliquer sur l’icône pour insérer une image </a:t>
            </a:r>
            <a:br>
              <a:rPr lang="fr-FR"/>
            </a:br>
            <a:r>
              <a:rPr lang="fr-FR"/>
              <a:t>Une fois l’image intégrée, merci de la faire passer en arrière plan :</a:t>
            </a:r>
            <a:br>
              <a:rPr lang="fr-FR"/>
            </a:br>
            <a:r>
              <a:rPr lang="fr-FR"/>
              <a:t>Clic droit + arrière plan</a:t>
            </a: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577149" y="853781"/>
            <a:ext cx="2958531" cy="3240699"/>
          </a:xfrm>
          <a:prstGeom prst="snip2DiagRect">
            <a:avLst>
              <a:gd name="adj1" fmla="val 0"/>
              <a:gd name="adj2" fmla="val 7789"/>
            </a:avLst>
          </a:prstGeom>
          <a:solidFill>
            <a:schemeClr val="accent1"/>
          </a:solidFill>
        </p:spPr>
        <p:txBody>
          <a:bodyPr lIns="36000" rIns="36000" anchor="t" anchorCtr="0">
            <a:noAutofit/>
          </a:bodyPr>
          <a:lstStyle>
            <a:lvl1pPr algn="l">
              <a:defRPr sz="2400">
                <a:solidFill>
                  <a:schemeClr val="bg1"/>
                </a:solidFill>
              </a:defRPr>
            </a:lvl1pPr>
          </a:lstStyle>
          <a:p>
            <a:r>
              <a:rPr lang="fr-FR"/>
              <a:t>Titre du slide ou description brève correspondant</a:t>
            </a:r>
            <a:br>
              <a:rPr lang="fr-FR"/>
            </a:br>
            <a:r>
              <a:rPr lang="fr-FR"/>
              <a:t>à l’image</a:t>
            </a:r>
          </a:p>
        </p:txBody>
      </p:sp>
      <p:sp>
        <p:nvSpPr>
          <p:cNvPr id="4" name="ZoneTexte 3">
            <a:extLst>
              <a:ext uri="{FF2B5EF4-FFF2-40B4-BE49-F238E27FC236}">
                <a16:creationId xmlns:a16="http://schemas.microsoft.com/office/drawing/2014/main" id="{24A5E41C-36B2-8765-24DE-9FBF35712D7C}"/>
              </a:ext>
            </a:extLst>
          </p:cNvPr>
          <p:cNvSpPr txBox="1"/>
          <p:nvPr userDrawn="1"/>
        </p:nvSpPr>
        <p:spPr>
          <a:xfrm>
            <a:off x="-1937204" y="0"/>
            <a:ext cx="1843315" cy="1938992"/>
          </a:xfrm>
          <a:prstGeom prst="rect">
            <a:avLst/>
          </a:prstGeom>
          <a:noFill/>
        </p:spPr>
        <p:txBody>
          <a:bodyPr wrap="square" rtlCol="0">
            <a:spAutoFit/>
          </a:bodyPr>
          <a:lstStyle/>
          <a:p>
            <a:pPr marL="0" algn="r" defTabSz="914400" rtl="0" eaLnBrk="1" latinLnBrk="0" hangingPunct="1">
              <a:spcAft>
                <a:spcPts val="600"/>
              </a:spcAft>
            </a:pPr>
            <a:r>
              <a:rPr lang="fr-FR" sz="1100" b="0" kern="1200">
                <a:solidFill>
                  <a:srgbClr val="2E2E2E"/>
                </a:solidFill>
                <a:latin typeface="Arial" panose="020B0604020202020204" pitchFamily="34" charset="0"/>
                <a:ea typeface="+mn-ea"/>
                <a:cs typeface="+mn-cs"/>
              </a:rPr>
              <a:t>Supprimer l’image d’exemple afin d’intégrer une image de la bibliothèque France Active</a:t>
            </a:r>
          </a:p>
          <a:p>
            <a:pPr marL="0" algn="r" defTabSz="914400" rtl="0" eaLnBrk="1" latinLnBrk="0" hangingPunct="1">
              <a:spcAft>
                <a:spcPts val="600"/>
              </a:spcAft>
            </a:pPr>
            <a:endParaRPr lang="fr-FR" sz="1100" b="0" kern="1200">
              <a:solidFill>
                <a:srgbClr val="2E2E2E"/>
              </a:solidFill>
              <a:latin typeface="Arial" panose="020B0604020202020204" pitchFamily="34" charset="0"/>
              <a:ea typeface="+mn-ea"/>
              <a:cs typeface="+mn-cs"/>
            </a:endParaRPr>
          </a:p>
          <a:p>
            <a:pPr marL="0" algn="r" defTabSz="914400" rtl="0" eaLnBrk="1" latinLnBrk="0" hangingPunct="1">
              <a:spcAft>
                <a:spcPts val="600"/>
              </a:spcAft>
            </a:pPr>
            <a:r>
              <a:rPr lang="fr-FR" sz="1100" b="1" kern="1200">
                <a:solidFill>
                  <a:srgbClr val="2E2E2E"/>
                </a:solidFill>
                <a:latin typeface="Arial" panose="020B0604020202020204" pitchFamily="34" charset="0"/>
                <a:ea typeface="+mn-ea"/>
                <a:cs typeface="+mn-cs"/>
              </a:rPr>
              <a:t>Une fois l’image intégrée, merci de la faire passer en arrière plan :</a:t>
            </a:r>
            <a:br>
              <a:rPr lang="fr-FR" sz="1100" b="1" kern="1200">
                <a:solidFill>
                  <a:srgbClr val="2E2E2E"/>
                </a:solidFill>
                <a:latin typeface="Arial" panose="020B0604020202020204" pitchFamily="34" charset="0"/>
                <a:ea typeface="+mn-ea"/>
                <a:cs typeface="+mn-cs"/>
              </a:rPr>
            </a:br>
            <a:r>
              <a:rPr lang="fr-FR" sz="1100" b="1" kern="1200">
                <a:solidFill>
                  <a:srgbClr val="2E2E2E"/>
                </a:solidFill>
                <a:latin typeface="Arial" panose="020B0604020202020204" pitchFamily="34" charset="0"/>
                <a:ea typeface="+mn-ea"/>
                <a:cs typeface="+mn-cs"/>
              </a:rPr>
              <a:t>Clic droit + arrière plan </a:t>
            </a:r>
          </a:p>
        </p:txBody>
      </p:sp>
    </p:spTree>
    <p:extLst>
      <p:ext uri="{BB962C8B-B14F-4D97-AF65-F5344CB8AC3E}">
        <p14:creationId xmlns:p14="http://schemas.microsoft.com/office/powerpoint/2010/main" val="10175333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hrase simple ou citation">
    <p:bg>
      <p:bgPr>
        <a:solidFill>
          <a:schemeClr val="accent1"/>
        </a:solidFill>
        <a:effectLst/>
      </p:bgPr>
    </p:bg>
    <p:spTree>
      <p:nvGrpSpPr>
        <p:cNvPr id="1" name=""/>
        <p:cNvGrpSpPr/>
        <p:nvPr/>
      </p:nvGrpSpPr>
      <p:grpSpPr>
        <a:xfrm>
          <a:off x="0" y="0"/>
          <a:ext cx="0" cy="0"/>
          <a:chOff x="0" y="0"/>
          <a:chExt cx="0" cy="0"/>
        </a:xfrm>
      </p:grpSpPr>
      <p:sp>
        <p:nvSpPr>
          <p:cNvPr id="6" name="Rectangle : avec coin rogné 5">
            <a:extLst>
              <a:ext uri="{FF2B5EF4-FFF2-40B4-BE49-F238E27FC236}">
                <a16:creationId xmlns:a16="http://schemas.microsoft.com/office/drawing/2014/main" id="{77FEA206-DBB8-E9BB-4A18-382C9D4DAD28}"/>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8" name="Image 7">
            <a:extLst>
              <a:ext uri="{FF2B5EF4-FFF2-40B4-BE49-F238E27FC236}">
                <a16:creationId xmlns:a16="http://schemas.microsoft.com/office/drawing/2014/main" id="{BA47869F-21E9-7FEE-8EE9-A189BBF04E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1947333" y="2563870"/>
            <a:ext cx="8297334" cy="1730260"/>
          </a:xfrm>
        </p:spPr>
        <p:txBody>
          <a:bodyPr lIns="0" anchor="ctr" anchorCtr="0">
            <a:noAutofit/>
          </a:bodyPr>
          <a:lstStyle>
            <a:lvl1pPr algn="ctr">
              <a:lnSpc>
                <a:spcPct val="125000"/>
              </a:lnSpc>
              <a:defRPr sz="3200" i="1">
                <a:solidFill>
                  <a:schemeClr val="bg1"/>
                </a:solidFill>
              </a:defRPr>
            </a:lvl1pPr>
          </a:lstStyle>
          <a:p>
            <a:r>
              <a:rPr lang="fr-FR"/>
              <a:t>Titre du slide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grpSp>
        <p:nvGrpSpPr>
          <p:cNvPr id="13" name="Groupe 12">
            <a:extLst>
              <a:ext uri="{FF2B5EF4-FFF2-40B4-BE49-F238E27FC236}">
                <a16:creationId xmlns:a16="http://schemas.microsoft.com/office/drawing/2014/main" id="{ABE144C0-77CE-1197-38FE-39895C217A1E}"/>
              </a:ext>
            </a:extLst>
          </p:cNvPr>
          <p:cNvGrpSpPr/>
          <p:nvPr userDrawn="1"/>
        </p:nvGrpSpPr>
        <p:grpSpPr>
          <a:xfrm>
            <a:off x="10762851" y="290565"/>
            <a:ext cx="988881" cy="1177167"/>
            <a:chOff x="1618579" y="723899"/>
            <a:chExt cx="552685" cy="657918"/>
          </a:xfrm>
        </p:grpSpPr>
        <p:pic>
          <p:nvPicPr>
            <p:cNvPr id="14" name="Graphique 13">
              <a:extLst>
                <a:ext uri="{FF2B5EF4-FFF2-40B4-BE49-F238E27FC236}">
                  <a16:creationId xmlns:a16="http://schemas.microsoft.com/office/drawing/2014/main" id="{0DC052E9-0E61-8233-59F5-375CE4EF4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5" name="Graphique 14">
              <a:extLst>
                <a:ext uri="{FF2B5EF4-FFF2-40B4-BE49-F238E27FC236}">
                  <a16:creationId xmlns:a16="http://schemas.microsoft.com/office/drawing/2014/main" id="{7C9CAA5A-D277-1A49-24AF-AE2037FFED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pic>
        <p:nvPicPr>
          <p:cNvPr id="29" name="Image 28">
            <a:extLst>
              <a:ext uri="{FF2B5EF4-FFF2-40B4-BE49-F238E27FC236}">
                <a16:creationId xmlns:a16="http://schemas.microsoft.com/office/drawing/2014/main" id="{DF7DF757-DA51-CF82-66FD-6BEC364B01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pic>
        <p:nvPicPr>
          <p:cNvPr id="7" name="Graphique 6">
            <a:extLst>
              <a:ext uri="{FF2B5EF4-FFF2-40B4-BE49-F238E27FC236}">
                <a16:creationId xmlns:a16="http://schemas.microsoft.com/office/drawing/2014/main" id="{4FE90508-30CA-70B3-6D52-1C102EE0E7CA}"/>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10800000" flipH="1">
            <a:off x="9238" y="-1871134"/>
            <a:ext cx="6543977" cy="7053447"/>
          </a:xfrm>
          <a:prstGeom prst="rect">
            <a:avLst/>
          </a:prstGeom>
        </p:spPr>
      </p:pic>
      <p:sp>
        <p:nvSpPr>
          <p:cNvPr id="4" name="Espace réservé du numéro de diapositive 5">
            <a:extLst>
              <a:ext uri="{FF2B5EF4-FFF2-40B4-BE49-F238E27FC236}">
                <a16:creationId xmlns:a16="http://schemas.microsoft.com/office/drawing/2014/main" id="{5C16BA35-66E5-01FB-E3CA-BFFBB3D82A0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1871284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e + graph (fond gri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6E11FB4E-2773-C509-5218-1808088BBF9E}"/>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166285C0-CA60-B545-C1AC-37D107C22822}"/>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2" name="Image 11">
            <a:extLst>
              <a:ext uri="{FF2B5EF4-FFF2-40B4-BE49-F238E27FC236}">
                <a16:creationId xmlns:a16="http://schemas.microsoft.com/office/drawing/2014/main" id="{3F0AC069-4042-497A-6CE0-B145976567D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6586895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e + graph (fond couleu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8EF5C7-1351-CD7A-B408-3B897A736B6E}"/>
              </a:ext>
            </a:extLst>
          </p:cNvPr>
          <p:cNvSpPr/>
          <p:nvPr userDrawn="1"/>
        </p:nvSpPr>
        <p:spPr>
          <a:xfrm>
            <a:off x="5300133" y="0"/>
            <a:ext cx="689186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6" name="Rectangle : avec coin rogné 5">
            <a:extLst>
              <a:ext uri="{FF2B5EF4-FFF2-40B4-BE49-F238E27FC236}">
                <a16:creationId xmlns:a16="http://schemas.microsoft.com/office/drawing/2014/main" id="{ABC93272-F55E-0188-2B6D-B55D5B9FEF0B}"/>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2" name="Image 11">
            <a:extLst>
              <a:ext uri="{FF2B5EF4-FFF2-40B4-BE49-F238E27FC236}">
                <a16:creationId xmlns:a16="http://schemas.microsoft.com/office/drawing/2014/main" id="{0A7EA7A7-B6E6-617A-7AD8-72924E8E1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4575664"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sp>
        <p:nvSpPr>
          <p:cNvPr id="5" name="Espace réservé du texte 4">
            <a:extLst>
              <a:ext uri="{FF2B5EF4-FFF2-40B4-BE49-F238E27FC236}">
                <a16:creationId xmlns:a16="http://schemas.microsoft.com/office/drawing/2014/main" id="{DCD732F6-D0FC-6C31-BDC5-D8E858176D24}"/>
              </a:ext>
            </a:extLst>
          </p:cNvPr>
          <p:cNvSpPr>
            <a:spLocks noGrp="1"/>
          </p:cNvSpPr>
          <p:nvPr>
            <p:ph type="body" sz="quarter" idx="13"/>
          </p:nvPr>
        </p:nvSpPr>
        <p:spPr>
          <a:xfrm>
            <a:off x="444501" y="2110315"/>
            <a:ext cx="4575664" cy="4012726"/>
          </a:xfrm>
        </p:spPr>
        <p:txBody>
          <a:bodyPr l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
        <p:nvSpPr>
          <p:cNvPr id="15" name="Espace réservé du numéro de diapositive 5">
            <a:extLst>
              <a:ext uri="{FF2B5EF4-FFF2-40B4-BE49-F238E27FC236}">
                <a16:creationId xmlns:a16="http://schemas.microsoft.com/office/drawing/2014/main" id="{47431243-3B79-C424-E85E-F18319A5DBD6}"/>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40443042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e + tableau (fond gris)">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grpSp>
        <p:nvGrpSpPr>
          <p:cNvPr id="7" name="Groupe 6">
            <a:extLst>
              <a:ext uri="{FF2B5EF4-FFF2-40B4-BE49-F238E27FC236}">
                <a16:creationId xmlns:a16="http://schemas.microsoft.com/office/drawing/2014/main" id="{3BE936CA-892B-FDA7-3A40-85F1F96C10B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8" name="Graphique 9">
              <a:extLst>
                <a:ext uri="{FF2B5EF4-FFF2-40B4-BE49-F238E27FC236}">
                  <a16:creationId xmlns:a16="http://schemas.microsoft.com/office/drawing/2014/main" id="{16D22E23-948A-800F-AF55-D1556417045A}"/>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9" name="Rectangle 5">
              <a:extLst>
                <a:ext uri="{FF2B5EF4-FFF2-40B4-BE49-F238E27FC236}">
                  <a16:creationId xmlns:a16="http://schemas.microsoft.com/office/drawing/2014/main" id="{21FE8A88-7D85-C8AE-2972-5BF0FC89486A}"/>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accent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73258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e + tableau (fond couleur)">
    <p:bg>
      <p:bgPr>
        <a:solidFill>
          <a:schemeClr val="accent1"/>
        </a:solidFill>
        <a:effectLst/>
      </p:bgPr>
    </p:bg>
    <p:spTree>
      <p:nvGrpSpPr>
        <p:cNvPr id="1" name=""/>
        <p:cNvGrpSpPr/>
        <p:nvPr/>
      </p:nvGrpSpPr>
      <p:grpSpPr>
        <a:xfrm>
          <a:off x="0" y="0"/>
          <a:ext cx="0" cy="0"/>
          <a:chOff x="0" y="0"/>
          <a:chExt cx="0" cy="0"/>
        </a:xfrm>
      </p:grpSpPr>
      <p:sp>
        <p:nvSpPr>
          <p:cNvPr id="6" name="Rectangle : avec coin rogné 5">
            <a:extLst>
              <a:ext uri="{FF2B5EF4-FFF2-40B4-BE49-F238E27FC236}">
                <a16:creationId xmlns:a16="http://schemas.microsoft.com/office/drawing/2014/main" id="{C48554AE-63F4-379C-8526-297D5CB0C6F0}"/>
              </a:ext>
            </a:extLst>
          </p:cNvPr>
          <p:cNvSpPr/>
          <p:nvPr userDrawn="1"/>
        </p:nvSpPr>
        <p:spPr>
          <a:xfrm flipH="1">
            <a:off x="7851345" y="6335253"/>
            <a:ext cx="4340654" cy="522748"/>
          </a:xfrm>
          <a:prstGeom prst="snip1Rect">
            <a:avLst>
              <a:gd name="adj" fmla="val 2240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pic>
        <p:nvPicPr>
          <p:cNvPr id="10" name="Image 9">
            <a:extLst>
              <a:ext uri="{FF2B5EF4-FFF2-40B4-BE49-F238E27FC236}">
                <a16:creationId xmlns:a16="http://schemas.microsoft.com/office/drawing/2014/main" id="{2FA2A1BA-6C70-F99E-F04D-7A8B705CE7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
        <p:nvSpPr>
          <p:cNvPr id="3" name="Forme libre : forme 2">
            <a:extLst>
              <a:ext uri="{FF2B5EF4-FFF2-40B4-BE49-F238E27FC236}">
                <a16:creationId xmlns:a16="http://schemas.microsoft.com/office/drawing/2014/main" id="{274458A2-6909-7188-80C4-431E6650A3F9}"/>
              </a:ext>
            </a:extLst>
          </p:cNvPr>
          <p:cNvSpPr/>
          <p:nvPr userDrawn="1"/>
        </p:nvSpPr>
        <p:spPr>
          <a:xfrm rot="19893442">
            <a:off x="-440744" y="-471347"/>
            <a:ext cx="1952904" cy="1333871"/>
          </a:xfrm>
          <a:custGeom>
            <a:avLst/>
            <a:gdLst>
              <a:gd name="connsiteX0" fmla="*/ 1078650 w 1952904"/>
              <a:gd name="connsiteY0" fmla="*/ 0 h 1333871"/>
              <a:gd name="connsiteX1" fmla="*/ 1952904 w 1952904"/>
              <a:gd name="connsiteY1" fmla="*/ 1333871 h 1333871"/>
              <a:gd name="connsiteX2" fmla="*/ 358153 w 1952904"/>
              <a:gd name="connsiteY2" fmla="*/ 1330165 h 1333871"/>
              <a:gd name="connsiteX3" fmla="*/ 359004 w 1952904"/>
              <a:gd name="connsiteY3" fmla="*/ 1328593 h 1333871"/>
              <a:gd name="connsiteX4" fmla="*/ 0 w 1952904"/>
              <a:gd name="connsiteY4" fmla="*/ 1328593 h 1333871"/>
              <a:gd name="connsiteX5" fmla="*/ 175968 w 1952904"/>
              <a:gd name="connsiteY5" fmla="*/ 1018972 h 1333871"/>
              <a:gd name="connsiteX6" fmla="*/ 524714 w 1952904"/>
              <a:gd name="connsiteY6" fmla="*/ 1022664 h 1333871"/>
              <a:gd name="connsiteX7" fmla="*/ 526361 w 1952904"/>
              <a:gd name="connsiteY7" fmla="*/ 1019622 h 1333871"/>
              <a:gd name="connsiteX8" fmla="*/ 1395949 w 1952904"/>
              <a:gd name="connsiteY8" fmla="*/ 1032190 h 1333871"/>
              <a:gd name="connsiteX9" fmla="*/ 910441 w 1952904"/>
              <a:gd name="connsiteY9" fmla="*/ 310543 h 133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904" h="1333871">
                <a:moveTo>
                  <a:pt x="1078650" y="0"/>
                </a:moveTo>
                <a:lnTo>
                  <a:pt x="1952904" y="1333871"/>
                </a:lnTo>
                <a:lnTo>
                  <a:pt x="358153" y="1330165"/>
                </a:lnTo>
                <a:lnTo>
                  <a:pt x="359004" y="1328593"/>
                </a:lnTo>
                <a:lnTo>
                  <a:pt x="0" y="1328593"/>
                </a:lnTo>
                <a:lnTo>
                  <a:pt x="175968" y="1018972"/>
                </a:lnTo>
                <a:lnTo>
                  <a:pt x="524714" y="1022664"/>
                </a:lnTo>
                <a:lnTo>
                  <a:pt x="526361" y="1019622"/>
                </a:lnTo>
                <a:lnTo>
                  <a:pt x="1395949" y="1032190"/>
                </a:lnTo>
                <a:lnTo>
                  <a:pt x="910441" y="310543"/>
                </a:ln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9" y="406741"/>
            <a:ext cx="9537880" cy="1458173"/>
          </a:xfrm>
        </p:spPr>
        <p:txBody>
          <a:bodyPr lIns="0" anchor="t" anchorCtr="0">
            <a:noAutofit/>
          </a:bodyPr>
          <a:lstStyle>
            <a:lvl1pPr algn="l">
              <a:defRPr sz="2800">
                <a:solidFill>
                  <a:schemeClr val="bg1"/>
                </a:solidFill>
              </a:defRPr>
            </a:lvl1pPr>
          </a:lstStyle>
          <a:p>
            <a:r>
              <a:rPr lang="fr-FR"/>
              <a:t>Titre du slide sur </a:t>
            </a:r>
            <a:r>
              <a:rPr lang="fr-FR" err="1"/>
              <a:t>une,deux</a:t>
            </a:r>
            <a:r>
              <a:rPr lang="fr-FR"/>
              <a:t> ou trois lignes </a:t>
            </a:r>
            <a:r>
              <a:rPr lang="fr-FR" err="1"/>
              <a:t>lorem</a:t>
            </a:r>
            <a:r>
              <a:rPr lang="fr-FR"/>
              <a:t> </a:t>
            </a:r>
            <a:r>
              <a:rPr lang="fr-FR" err="1"/>
              <a:t>ispum</a:t>
            </a:r>
            <a:r>
              <a:rPr lang="fr-FR"/>
              <a:t> </a:t>
            </a:r>
            <a:r>
              <a:rPr lang="fr-FR" err="1"/>
              <a:t>dolor</a:t>
            </a:r>
            <a:endParaRPr lang="fr-FR"/>
          </a:p>
        </p:txBody>
      </p:sp>
      <p:grpSp>
        <p:nvGrpSpPr>
          <p:cNvPr id="4" name="Groupe 3">
            <a:extLst>
              <a:ext uri="{FF2B5EF4-FFF2-40B4-BE49-F238E27FC236}">
                <a16:creationId xmlns:a16="http://schemas.microsoft.com/office/drawing/2014/main" id="{223C9CD0-19B6-4DDD-E511-EF7C6CA5E89F}"/>
              </a:ext>
            </a:extLst>
          </p:cNvPr>
          <p:cNvGrpSpPr/>
          <p:nvPr userDrawn="1"/>
        </p:nvGrpSpPr>
        <p:grpSpPr>
          <a:xfrm>
            <a:off x="11211586" y="-140611"/>
            <a:ext cx="803434" cy="956410"/>
            <a:chOff x="1618579" y="723899"/>
            <a:chExt cx="552685" cy="657918"/>
          </a:xfrm>
        </p:grpSpPr>
        <p:pic>
          <p:nvPicPr>
            <p:cNvPr id="11" name="Graphique 10">
              <a:extLst>
                <a:ext uri="{FF2B5EF4-FFF2-40B4-BE49-F238E27FC236}">
                  <a16:creationId xmlns:a16="http://schemas.microsoft.com/office/drawing/2014/main" id="{8D5E5DA2-1E54-9F45-BEC0-4EE56CC2AA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618579" y="723899"/>
              <a:ext cx="493856" cy="532305"/>
            </a:xfrm>
            <a:prstGeom prst="rect">
              <a:avLst/>
            </a:prstGeom>
          </p:spPr>
        </p:pic>
        <p:pic>
          <p:nvPicPr>
            <p:cNvPr id="14" name="Graphique 13">
              <a:extLst>
                <a:ext uri="{FF2B5EF4-FFF2-40B4-BE49-F238E27FC236}">
                  <a16:creationId xmlns:a16="http://schemas.microsoft.com/office/drawing/2014/main" id="{AE2A1B86-E5E1-C37E-23FD-A0C0BF6C21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874743" y="1062211"/>
              <a:ext cx="296521" cy="319606"/>
            </a:xfrm>
            <a:prstGeom prst="rect">
              <a:avLst/>
            </a:prstGeom>
          </p:spPr>
        </p:pic>
      </p:grpSp>
      <p:pic>
        <p:nvPicPr>
          <p:cNvPr id="5" name="Image 4">
            <a:extLst>
              <a:ext uri="{FF2B5EF4-FFF2-40B4-BE49-F238E27FC236}">
                <a16:creationId xmlns:a16="http://schemas.microsoft.com/office/drawing/2014/main" id="{079A0ECF-F553-1C11-6AFB-02C64200E17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44499" y="6361744"/>
            <a:ext cx="1366387" cy="409025"/>
          </a:xfrm>
          <a:prstGeom prst="rect">
            <a:avLst/>
          </a:prstGeom>
        </p:spPr>
      </p:pic>
      <p:sp>
        <p:nvSpPr>
          <p:cNvPr id="8" name="Espace réservé du numéro de diapositive 5">
            <a:extLst>
              <a:ext uri="{FF2B5EF4-FFF2-40B4-BE49-F238E27FC236}">
                <a16:creationId xmlns:a16="http://schemas.microsoft.com/office/drawing/2014/main" id="{E1FBB17E-1CAA-2E3B-9CCF-42E46D408C8B}"/>
              </a:ext>
            </a:extLst>
          </p:cNvPr>
          <p:cNvSpPr>
            <a:spLocks noGrp="1"/>
          </p:cNvSpPr>
          <p:nvPr>
            <p:ph type="sldNum" sz="quarter" idx="12"/>
          </p:nvPr>
        </p:nvSpPr>
        <p:spPr>
          <a:xfrm>
            <a:off x="11742788" y="6415343"/>
            <a:ext cx="360000" cy="360000"/>
          </a:xfrm>
          <a:prstGeom prst="rect">
            <a:avLst/>
          </a:prstGeom>
          <a:noFill/>
        </p:spPr>
        <p:txBody>
          <a:bodyPr vert="horz" lIns="91440" tIns="0" rIns="91440" bIns="0" rtlCol="0" anchor="ctr" anchorCtr="0">
            <a:noAutofit/>
          </a:bodyPr>
          <a:lstStyle>
            <a:lvl1pPr>
              <a:defRPr lang="fr-FR" sz="900" b="1" smtClean="0">
                <a:solidFill>
                  <a:schemeClr val="accent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spTree>
    <p:extLst>
      <p:ext uri="{BB962C8B-B14F-4D97-AF65-F5344CB8AC3E}">
        <p14:creationId xmlns:p14="http://schemas.microsoft.com/office/powerpoint/2010/main" val="34225984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ntercallaire de partie violet">
    <p:spTree>
      <p:nvGrpSpPr>
        <p:cNvPr id="1" name=""/>
        <p:cNvGrpSpPr/>
        <p:nvPr/>
      </p:nvGrpSpPr>
      <p:grpSpPr>
        <a:xfrm>
          <a:off x="0" y="0"/>
          <a:ext cx="0" cy="0"/>
          <a:chOff x="0" y="0"/>
          <a:chExt cx="0" cy="0"/>
        </a:xfrm>
      </p:grpSpPr>
      <p:sp>
        <p:nvSpPr>
          <p:cNvPr id="25" name="Forme libre : forme 24">
            <a:extLst>
              <a:ext uri="{FF2B5EF4-FFF2-40B4-BE49-F238E27FC236}">
                <a16:creationId xmlns:a16="http://schemas.microsoft.com/office/drawing/2014/main" id="{DBAAA6D1-C1AD-61A6-E2F9-669B30F3EF75}"/>
              </a:ext>
            </a:extLst>
          </p:cNvPr>
          <p:cNvSpPr/>
          <p:nvPr/>
        </p:nvSpPr>
        <p:spPr>
          <a:xfrm>
            <a:off x="-7747" y="1"/>
            <a:ext cx="1719691" cy="1242443"/>
          </a:xfrm>
          <a:custGeom>
            <a:avLst/>
            <a:gdLst>
              <a:gd name="connsiteX0" fmla="*/ 480655 w 1719691"/>
              <a:gd name="connsiteY0" fmla="*/ 0 h 1242443"/>
              <a:gd name="connsiteX1" fmla="*/ 1131418 w 1719691"/>
              <a:gd name="connsiteY1" fmla="*/ 0 h 1242443"/>
              <a:gd name="connsiteX2" fmla="*/ 1719691 w 1719691"/>
              <a:gd name="connsiteY2" fmla="*/ 316957 h 1242443"/>
              <a:gd name="connsiteX3" fmla="*/ 315670 w 1719691"/>
              <a:gd name="connsiteY3" fmla="*/ 1073245 h 1242443"/>
              <a:gd name="connsiteX4" fmla="*/ 315670 w 1719691"/>
              <a:gd name="connsiteY4" fmla="*/ 1071457 h 1242443"/>
              <a:gd name="connsiteX5" fmla="*/ 0 w 1719691"/>
              <a:gd name="connsiteY5" fmla="*/ 1242443 h 1242443"/>
              <a:gd name="connsiteX6" fmla="*/ 7261 w 1719691"/>
              <a:gd name="connsiteY6" fmla="*/ 886385 h 1242443"/>
              <a:gd name="connsiteX7" fmla="*/ 315670 w 1719691"/>
              <a:gd name="connsiteY7" fmla="*/ 723531 h 1242443"/>
              <a:gd name="connsiteX8" fmla="*/ 315670 w 1719691"/>
              <a:gd name="connsiteY8" fmla="*/ 720072 h 1242443"/>
              <a:gd name="connsiteX9" fmla="*/ 1086280 w 1719691"/>
              <a:gd name="connsiteY9" fmla="*/ 316957 h 124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9691" h="1242443">
                <a:moveTo>
                  <a:pt x="480655" y="0"/>
                </a:moveTo>
                <a:lnTo>
                  <a:pt x="1131418" y="0"/>
                </a:lnTo>
                <a:lnTo>
                  <a:pt x="1719691" y="316957"/>
                </a:lnTo>
                <a:lnTo>
                  <a:pt x="315670" y="1073245"/>
                </a:lnTo>
                <a:lnTo>
                  <a:pt x="315670" y="1071457"/>
                </a:lnTo>
                <a:lnTo>
                  <a:pt x="0" y="1242443"/>
                </a:lnTo>
                <a:lnTo>
                  <a:pt x="7261" y="886385"/>
                </a:lnTo>
                <a:lnTo>
                  <a:pt x="315670" y="723531"/>
                </a:lnTo>
                <a:lnTo>
                  <a:pt x="315670" y="720072"/>
                </a:lnTo>
                <a:lnTo>
                  <a:pt x="1086280" y="316957"/>
                </a:lnTo>
                <a:close/>
              </a:path>
            </a:pathLst>
          </a:custGeom>
          <a:solidFill>
            <a:schemeClr val="tx1">
              <a:lumMod val="10000"/>
              <a:lumOff val="90000"/>
            </a:schemeClr>
          </a:solidFill>
          <a:ln w="1521" cap="flat">
            <a:noFill/>
            <a:prstDash val="solid"/>
            <a:miter/>
          </a:ln>
        </p:spPr>
        <p:txBody>
          <a:bodyPr wrap="square" rtlCol="0" anchor="ctr">
            <a:noAutofit/>
          </a:bodyPr>
          <a:lstStyle/>
          <a:p>
            <a:endParaRPr lang="fr-FR">
              <a:latin typeface="Arial" panose="020B0604020202020204" pitchFamily="34" charset="0"/>
            </a:endParaRPr>
          </a:p>
        </p:txBody>
      </p:sp>
      <p:sp>
        <p:nvSpPr>
          <p:cNvPr id="2" name="Titre 1">
            <a:extLst>
              <a:ext uri="{FF2B5EF4-FFF2-40B4-BE49-F238E27FC236}">
                <a16:creationId xmlns:a16="http://schemas.microsoft.com/office/drawing/2014/main" id="{5570DBD0-4763-05E8-51AB-9242CCA2DEC1}"/>
              </a:ext>
            </a:extLst>
          </p:cNvPr>
          <p:cNvSpPr>
            <a:spLocks noGrp="1"/>
          </p:cNvSpPr>
          <p:nvPr userDrawn="1">
            <p:ph type="ctrTitle" hasCustomPrompt="1"/>
          </p:nvPr>
        </p:nvSpPr>
        <p:spPr>
          <a:xfrm>
            <a:off x="781050" y="1871821"/>
            <a:ext cx="4177644" cy="2038880"/>
          </a:xfrm>
        </p:spPr>
        <p:txBody>
          <a:bodyPr anchor="b">
            <a:noAutofit/>
          </a:bodyPr>
          <a:lstStyle>
            <a:lvl1pPr algn="l">
              <a:defRPr sz="3600">
                <a:solidFill>
                  <a:schemeClr val="accent1"/>
                </a:solidFill>
              </a:defRPr>
            </a:lvl1pPr>
          </a:lstStyle>
          <a:p>
            <a:r>
              <a:rPr lang="fr-FR"/>
              <a:t>Titre de la partie sur une, deux ou trois lignes</a:t>
            </a:r>
          </a:p>
        </p:txBody>
      </p:sp>
      <p:sp>
        <p:nvSpPr>
          <p:cNvPr id="3" name="Sous-titre 2">
            <a:extLst>
              <a:ext uri="{FF2B5EF4-FFF2-40B4-BE49-F238E27FC236}">
                <a16:creationId xmlns:a16="http://schemas.microsoft.com/office/drawing/2014/main" id="{96EB382B-0195-0008-9736-3868772994B2}"/>
              </a:ext>
            </a:extLst>
          </p:cNvPr>
          <p:cNvSpPr>
            <a:spLocks noGrp="1"/>
          </p:cNvSpPr>
          <p:nvPr userDrawn="1">
            <p:ph type="subTitle" idx="1" hasCustomPrompt="1"/>
          </p:nvPr>
        </p:nvSpPr>
        <p:spPr>
          <a:xfrm>
            <a:off x="781050" y="4087397"/>
            <a:ext cx="4177644" cy="1655762"/>
          </a:xfrm>
        </p:spPr>
        <p:txBody>
          <a:bodyPr>
            <a:normAutofit/>
          </a:bodyPr>
          <a:lstStyle>
            <a:lvl1pPr marL="0" indent="0" algn="l">
              <a:lnSpc>
                <a:spcPct val="12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20000"/>
              </a:lnSpc>
            </a:pPr>
            <a:r>
              <a:rPr lang="fr-FR"/>
              <a:t>Sous-titre de la présentation </a:t>
            </a:r>
            <a:r>
              <a:rPr lang="fr-FR" err="1"/>
              <a:t>lorem</a:t>
            </a:r>
            <a:r>
              <a:rPr lang="fr-FR"/>
              <a:t> ipsum </a:t>
            </a:r>
            <a:r>
              <a:rPr lang="fr-FR" err="1"/>
              <a:t>dolor</a:t>
            </a:r>
            <a:r>
              <a:rPr lang="fr-FR"/>
              <a:t> </a:t>
            </a:r>
            <a:r>
              <a:rPr lang="fr-FR" err="1"/>
              <a:t>sit</a:t>
            </a:r>
            <a:r>
              <a:rPr lang="fr-FR"/>
              <a:t> </a:t>
            </a:r>
            <a:r>
              <a:rPr lang="fr-FR" err="1"/>
              <a:t>amet</a:t>
            </a:r>
            <a:r>
              <a:rPr lang="fr-FR"/>
              <a:t>, </a:t>
            </a:r>
            <a:r>
              <a:rPr lang="fr-FR" err="1"/>
              <a:t>consectetuer</a:t>
            </a:r>
            <a:r>
              <a:rPr lang="fr-FR"/>
              <a:t> </a:t>
            </a:r>
            <a:r>
              <a:rPr lang="fr-FR" err="1"/>
              <a:t>adipiscing</a:t>
            </a:r>
            <a:r>
              <a:rPr lang="fr-FR"/>
              <a:t> </a:t>
            </a:r>
            <a:r>
              <a:rPr lang="fr-FR" err="1"/>
              <a:t>elit</a:t>
            </a:r>
            <a:r>
              <a:rPr lang="fr-FR"/>
              <a:t>. </a:t>
            </a:r>
            <a:r>
              <a:rPr lang="fr-FR" err="1"/>
              <a:t>Maecenas</a:t>
            </a:r>
            <a:r>
              <a:rPr lang="fr-FR"/>
              <a:t> </a:t>
            </a:r>
            <a:r>
              <a:rPr lang="fr-FR" err="1"/>
              <a:t>porttitor</a:t>
            </a:r>
            <a:r>
              <a:rPr lang="fr-FR"/>
              <a:t> </a:t>
            </a:r>
            <a:r>
              <a:rPr lang="fr-FR" err="1"/>
              <a:t>congue</a:t>
            </a:r>
            <a:r>
              <a:rPr lang="fr-FR"/>
              <a:t> massa. </a:t>
            </a:r>
          </a:p>
        </p:txBody>
      </p:sp>
      <p:pic>
        <p:nvPicPr>
          <p:cNvPr id="7" name="Image 6">
            <a:extLst>
              <a:ext uri="{FF2B5EF4-FFF2-40B4-BE49-F238E27FC236}">
                <a16:creationId xmlns:a16="http://schemas.microsoft.com/office/drawing/2014/main" id="{7E54B9A9-E8A3-CE9A-A18E-1EDC88456734}"/>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781050" y="6298302"/>
            <a:ext cx="1365819" cy="408763"/>
          </a:xfrm>
          <a:prstGeom prst="rect">
            <a:avLst/>
          </a:prstGeom>
        </p:spPr>
      </p:pic>
      <p:sp>
        <p:nvSpPr>
          <p:cNvPr id="8" name="Rectangle 7">
            <a:extLst>
              <a:ext uri="{FF2B5EF4-FFF2-40B4-BE49-F238E27FC236}">
                <a16:creationId xmlns:a16="http://schemas.microsoft.com/office/drawing/2014/main" id="{DCC9C079-731E-5042-17F4-F50F5A2F19CB}"/>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sp>
        <p:nvSpPr>
          <p:cNvPr id="9" name="Forme libre : forme 8">
            <a:extLst>
              <a:ext uri="{FF2B5EF4-FFF2-40B4-BE49-F238E27FC236}">
                <a16:creationId xmlns:a16="http://schemas.microsoft.com/office/drawing/2014/main" id="{C80EBE45-55EB-CB5D-0946-AC9630E29E9D}"/>
              </a:ext>
            </a:extLst>
          </p:cNvPr>
          <p:cNvSpPr/>
          <p:nvPr userDrawn="1"/>
        </p:nvSpPr>
        <p:spPr>
          <a:xfrm rot="10800000" flipH="1">
            <a:off x="6096000" y="0"/>
            <a:ext cx="6096000" cy="5029091"/>
          </a:xfrm>
          <a:custGeom>
            <a:avLst/>
            <a:gdLst>
              <a:gd name="connsiteX0" fmla="*/ 10772 w 6096000"/>
              <a:gd name="connsiteY0" fmla="*/ 5029091 h 5029091"/>
              <a:gd name="connsiteX1" fmla="*/ 2857187 w 6096000"/>
              <a:gd name="connsiteY1" fmla="*/ 5029091 h 5029091"/>
              <a:gd name="connsiteX2" fmla="*/ 6096000 w 6096000"/>
              <a:gd name="connsiteY2" fmla="*/ 3284478 h 5029091"/>
              <a:gd name="connsiteX3" fmla="*/ 0 w 6096000"/>
              <a:gd name="connsiteY3" fmla="*/ 0 h 5029091"/>
              <a:gd name="connsiteX4" fmla="*/ 0 w 6096000"/>
              <a:gd name="connsiteY4" fmla="*/ 1533411 h 5029091"/>
              <a:gd name="connsiteX5" fmla="*/ 3345845 w 6096000"/>
              <a:gd name="connsiteY5" fmla="*/ 3284478 h 50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5029091">
                <a:moveTo>
                  <a:pt x="10772" y="5029091"/>
                </a:moveTo>
                <a:lnTo>
                  <a:pt x="2857187" y="5029091"/>
                </a:lnTo>
                <a:lnTo>
                  <a:pt x="6096000" y="3284478"/>
                </a:lnTo>
                <a:lnTo>
                  <a:pt x="0" y="0"/>
                </a:lnTo>
                <a:lnTo>
                  <a:pt x="0" y="1533411"/>
                </a:lnTo>
                <a:lnTo>
                  <a:pt x="3345845" y="3284478"/>
                </a:lnTo>
                <a:close/>
              </a:path>
            </a:pathLst>
          </a:custGeom>
          <a:solidFill>
            <a:schemeClr val="accent1"/>
          </a:solidFill>
          <a:ln w="8183" cap="flat">
            <a:noFill/>
            <a:prstDash val="solid"/>
            <a:miter/>
          </a:ln>
        </p:spPr>
        <p:txBody>
          <a:bodyPr rtlCol="0" anchor="ctr"/>
          <a:lstStyle/>
          <a:p>
            <a:endParaRPr lang="fr-FR">
              <a:latin typeface="Arial" panose="020B0604020202020204" pitchFamily="34" charset="0"/>
            </a:endParaRPr>
          </a:p>
        </p:txBody>
      </p:sp>
      <p:sp>
        <p:nvSpPr>
          <p:cNvPr id="17" name="Espace réservé du texte 16">
            <a:extLst>
              <a:ext uri="{FF2B5EF4-FFF2-40B4-BE49-F238E27FC236}">
                <a16:creationId xmlns:a16="http://schemas.microsoft.com/office/drawing/2014/main" id="{083804EF-B412-2E43-E079-37BFC0934093}"/>
              </a:ext>
            </a:extLst>
          </p:cNvPr>
          <p:cNvSpPr>
            <a:spLocks noGrp="1"/>
          </p:cNvSpPr>
          <p:nvPr userDrawn="1">
            <p:ph type="body" sz="quarter" idx="10" hasCustomPrompt="1"/>
          </p:nvPr>
        </p:nvSpPr>
        <p:spPr>
          <a:xfrm>
            <a:off x="849825" y="1165925"/>
            <a:ext cx="529200" cy="529200"/>
          </a:xfrm>
          <a:solidFill>
            <a:schemeClr val="accent1"/>
          </a:solidFill>
        </p:spPr>
        <p:txBody>
          <a:bodyPr bIns="108000" anchor="ctr" anchorCtr="0">
            <a:normAutofit/>
          </a:bodyPr>
          <a:lstStyle>
            <a:lvl1pPr algn="ctr">
              <a:defRPr sz="2400" b="1">
                <a:solidFill>
                  <a:schemeClr val="bg1"/>
                </a:solidFill>
                <a:latin typeface="+mj-lt"/>
              </a:defRPr>
            </a:lvl1pPr>
          </a:lstStyle>
          <a:p>
            <a:pPr lvl="0"/>
            <a:r>
              <a:rPr lang="fr-FR"/>
              <a:t>01</a:t>
            </a:r>
          </a:p>
        </p:txBody>
      </p:sp>
      <p:sp>
        <p:nvSpPr>
          <p:cNvPr id="19" name="Espace réservé pour une image  18">
            <a:extLst>
              <a:ext uri="{FF2B5EF4-FFF2-40B4-BE49-F238E27FC236}">
                <a16:creationId xmlns:a16="http://schemas.microsoft.com/office/drawing/2014/main" id="{5075F280-7092-DF61-3466-65EB9A5B5672}"/>
              </a:ext>
            </a:extLst>
          </p:cNvPr>
          <p:cNvSpPr>
            <a:spLocks noGrp="1"/>
          </p:cNvSpPr>
          <p:nvPr userDrawn="1">
            <p:ph type="pic" sz="quarter" idx="11" hasCustomPrompt="1"/>
          </p:nvPr>
        </p:nvSpPr>
        <p:spPr>
          <a:xfrm>
            <a:off x="6769099" y="377824"/>
            <a:ext cx="4750455" cy="6103103"/>
          </a:xfrm>
          <a:solidFill>
            <a:schemeClr val="bg1"/>
          </a:solidFill>
          <a:ln>
            <a:noFill/>
          </a:ln>
          <a:effectLst>
            <a:outerShdw blurRad="520700" dist="1282700" dir="5400000" sx="81000" sy="81000" algn="t" rotWithShape="0">
              <a:prstClr val="black">
                <a:alpha val="29000"/>
              </a:prstClr>
            </a:outerShdw>
          </a:effectLst>
        </p:spPr>
        <p:style>
          <a:lnRef idx="2">
            <a:schemeClr val="accent1">
              <a:shade val="15000"/>
            </a:schemeClr>
          </a:lnRef>
          <a:fillRef idx="1">
            <a:schemeClr val="accent1"/>
          </a:fillRef>
          <a:effectRef idx="0">
            <a:schemeClr val="accent1"/>
          </a:effectRef>
          <a:fontRef idx="minor">
            <a:schemeClr val="lt1"/>
          </a:fontRef>
        </p:style>
        <p:txBody>
          <a:bodyPr tIns="144000" rtlCol="0" anchor="t" anchorCtr="0">
            <a:normAutofit/>
          </a:bodyPr>
          <a:lstStyle>
            <a:lvl1pPr>
              <a:defRPr lang="fr-FR" sz="1400" i="1">
                <a:solidFill>
                  <a:schemeClr val="bg2">
                    <a:lumMod val="75000"/>
                  </a:schemeClr>
                </a:solidFill>
                <a:latin typeface="Arial" panose="020B0604020202020204" pitchFamily="34" charset="0"/>
              </a:defRPr>
            </a:lvl1pPr>
          </a:lstStyle>
          <a:p>
            <a:pPr lvl="0" algn="ctr"/>
            <a:r>
              <a:rPr lang="fr-FR"/>
              <a:t>Cliquer sur l’icône pour insérer une image</a:t>
            </a:r>
          </a:p>
        </p:txBody>
      </p:sp>
      <p:sp>
        <p:nvSpPr>
          <p:cNvPr id="5" name="ZoneTexte 4">
            <a:extLst>
              <a:ext uri="{FF2B5EF4-FFF2-40B4-BE49-F238E27FC236}">
                <a16:creationId xmlns:a16="http://schemas.microsoft.com/office/drawing/2014/main" id="{712BE5A7-B7D0-6899-EAA1-9A9B9C90214B}"/>
              </a:ext>
            </a:extLst>
          </p:cNvPr>
          <p:cNvSpPr txBox="1"/>
          <p:nvPr userDrawn="1"/>
        </p:nvSpPr>
        <p:spPr>
          <a:xfrm>
            <a:off x="-1937204" y="0"/>
            <a:ext cx="1843315" cy="769441"/>
          </a:xfrm>
          <a:prstGeom prst="rect">
            <a:avLst/>
          </a:prstGeom>
          <a:noFill/>
        </p:spPr>
        <p:txBody>
          <a:bodyPr wrap="square" rtlCol="0">
            <a:spAutoFit/>
          </a:bodyPr>
          <a:lstStyle/>
          <a:p>
            <a:pPr algn="r">
              <a:spcAft>
                <a:spcPts val="600"/>
              </a:spcAft>
            </a:pPr>
            <a:r>
              <a:rPr lang="fr-FR" sz="1100" b="0">
                <a:solidFill>
                  <a:srgbClr val="2E2E2E"/>
                </a:solidFill>
                <a:latin typeface="Arial" panose="020B0604020202020204" pitchFamily="34" charset="0"/>
              </a:rPr>
              <a:t>Supprimer l’image d’exemple afin d’intégrer une image de la bibliothèque France Active </a:t>
            </a:r>
          </a:p>
        </p:txBody>
      </p:sp>
      <p:pic>
        <p:nvPicPr>
          <p:cNvPr id="12" name="Image 11">
            <a:extLst>
              <a:ext uri="{FF2B5EF4-FFF2-40B4-BE49-F238E27FC236}">
                <a16:creationId xmlns:a16="http://schemas.microsoft.com/office/drawing/2014/main" id="{B866B959-5DCD-5A13-AD30-9DEE638935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875" y="6335253"/>
            <a:ext cx="3919404" cy="306403"/>
          </a:xfrm>
          <a:prstGeom prst="rect">
            <a:avLst/>
          </a:prstGeom>
        </p:spPr>
      </p:pic>
    </p:spTree>
    <p:extLst>
      <p:ext uri="{BB962C8B-B14F-4D97-AF65-F5344CB8AC3E}">
        <p14:creationId xmlns:p14="http://schemas.microsoft.com/office/powerpoint/2010/main" val="2976013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re + bullet points">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BD406F72-BFE8-2968-6367-37CDBBC56909}"/>
              </a:ext>
            </a:extLst>
          </p:cNvPr>
          <p:cNvGrpSpPr/>
          <p:nvPr userDrawn="1"/>
        </p:nvGrpSpPr>
        <p:grpSpPr>
          <a:xfrm>
            <a:off x="-138357" y="-439519"/>
            <a:ext cx="1850301" cy="1512764"/>
            <a:chOff x="-138357" y="-439519"/>
            <a:chExt cx="1850301" cy="1512764"/>
          </a:xfrm>
          <a:solidFill>
            <a:schemeClr val="tx1">
              <a:lumMod val="10000"/>
              <a:lumOff val="90000"/>
            </a:schemeClr>
          </a:solidFill>
        </p:grpSpPr>
        <p:sp>
          <p:nvSpPr>
            <p:cNvPr id="16" name="Graphique 9">
              <a:extLst>
                <a:ext uri="{FF2B5EF4-FFF2-40B4-BE49-F238E27FC236}">
                  <a16:creationId xmlns:a16="http://schemas.microsoft.com/office/drawing/2014/main" id="{C8870A12-C1ED-3BA9-DA9E-4797EDB05FAD}"/>
                </a:ext>
              </a:extLst>
            </p:cNvPr>
            <p:cNvSpPr/>
            <p:nvPr/>
          </p:nvSpPr>
          <p:spPr>
            <a:xfrm>
              <a:off x="307923" y="-439519"/>
              <a:ext cx="1404021" cy="1512764"/>
            </a:xfrm>
            <a:custGeom>
              <a:avLst/>
              <a:gdLst>
                <a:gd name="connsiteX0" fmla="*/ 0 w 1141610"/>
                <a:gd name="connsiteY0" fmla="*/ 1230029 h 1230029"/>
                <a:gd name="connsiteX1" fmla="*/ 0 w 1141610"/>
                <a:gd name="connsiteY1" fmla="*/ 942864 h 1230029"/>
                <a:gd name="connsiteX2" fmla="*/ 626583 w 1141610"/>
                <a:gd name="connsiteY2" fmla="*/ 615091 h 1230029"/>
                <a:gd name="connsiteX3" fmla="*/ 0 w 1141610"/>
                <a:gd name="connsiteY3" fmla="*/ 287165 h 1230029"/>
                <a:gd name="connsiteX4" fmla="*/ 0 w 1141610"/>
                <a:gd name="connsiteY4" fmla="*/ 0 h 1230029"/>
                <a:gd name="connsiteX5" fmla="*/ 1141610 w 1141610"/>
                <a:gd name="connsiteY5" fmla="*/ 615091 h 1230029"/>
                <a:gd name="connsiteX6" fmla="*/ 0 w 1141610"/>
                <a:gd name="connsiteY6" fmla="*/ 1230029 h 123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610" h="1230029">
                  <a:moveTo>
                    <a:pt x="0" y="1230029"/>
                  </a:moveTo>
                  <a:lnTo>
                    <a:pt x="0" y="942864"/>
                  </a:lnTo>
                  <a:lnTo>
                    <a:pt x="626583" y="615091"/>
                  </a:lnTo>
                  <a:lnTo>
                    <a:pt x="0" y="287165"/>
                  </a:lnTo>
                  <a:lnTo>
                    <a:pt x="0" y="0"/>
                  </a:lnTo>
                  <a:lnTo>
                    <a:pt x="1141610" y="615091"/>
                  </a:lnTo>
                  <a:lnTo>
                    <a:pt x="0" y="1230029"/>
                  </a:lnTo>
                </a:path>
              </a:pathLst>
            </a:custGeom>
            <a:grpFill/>
            <a:ln w="1521" cap="flat">
              <a:noFill/>
              <a:prstDash val="solid"/>
              <a:miter/>
            </a:ln>
          </p:spPr>
          <p:txBody>
            <a:bodyPr rtlCol="0" anchor="ctr"/>
            <a:lstStyle/>
            <a:p>
              <a:endParaRPr lang="fr-FR">
                <a:latin typeface="Arial" panose="020B0604020202020204" pitchFamily="34" charset="0"/>
              </a:endParaRPr>
            </a:p>
          </p:txBody>
        </p:sp>
        <p:sp>
          <p:nvSpPr>
            <p:cNvPr id="17" name="Rectangle 5">
              <a:extLst>
                <a:ext uri="{FF2B5EF4-FFF2-40B4-BE49-F238E27FC236}">
                  <a16:creationId xmlns:a16="http://schemas.microsoft.com/office/drawing/2014/main" id="{6B92A7FD-78CF-2D0E-92BF-BB705A8342A5}"/>
                </a:ext>
              </a:extLst>
            </p:cNvPr>
            <p:cNvSpPr/>
            <p:nvPr/>
          </p:nvSpPr>
          <p:spPr>
            <a:xfrm rot="19893442">
              <a:off x="-138357" y="727085"/>
              <a:ext cx="942404" cy="309621"/>
            </a:xfrm>
            <a:custGeom>
              <a:avLst/>
              <a:gdLst>
                <a:gd name="connsiteX0" fmla="*/ 0 w 941445"/>
                <a:gd name="connsiteY0" fmla="*/ 0 h 304735"/>
                <a:gd name="connsiteX1" fmla="*/ 941445 w 941445"/>
                <a:gd name="connsiteY1" fmla="*/ 0 h 304735"/>
                <a:gd name="connsiteX2" fmla="*/ 941445 w 941445"/>
                <a:gd name="connsiteY2" fmla="*/ 304735 h 304735"/>
                <a:gd name="connsiteX3" fmla="*/ 0 w 941445"/>
                <a:gd name="connsiteY3" fmla="*/ 304735 h 304735"/>
                <a:gd name="connsiteX4" fmla="*/ 0 w 941445"/>
                <a:gd name="connsiteY4" fmla="*/ 0 h 304735"/>
                <a:gd name="connsiteX0" fmla="*/ 116468 w 941445"/>
                <a:gd name="connsiteY0" fmla="*/ 54963 h 304735"/>
                <a:gd name="connsiteX1" fmla="*/ 941445 w 941445"/>
                <a:gd name="connsiteY1" fmla="*/ 0 h 304735"/>
                <a:gd name="connsiteX2" fmla="*/ 941445 w 941445"/>
                <a:gd name="connsiteY2" fmla="*/ 304735 h 304735"/>
                <a:gd name="connsiteX3" fmla="*/ 0 w 941445"/>
                <a:gd name="connsiteY3" fmla="*/ 304735 h 304735"/>
                <a:gd name="connsiteX4" fmla="*/ 116468 w 941445"/>
                <a:gd name="connsiteY4" fmla="*/ 54963 h 304735"/>
                <a:gd name="connsiteX0" fmla="*/ 175968 w 941445"/>
                <a:gd name="connsiteY0" fmla="*/ 0 h 309621"/>
                <a:gd name="connsiteX1" fmla="*/ 941445 w 941445"/>
                <a:gd name="connsiteY1" fmla="*/ 4886 h 309621"/>
                <a:gd name="connsiteX2" fmla="*/ 941445 w 941445"/>
                <a:gd name="connsiteY2" fmla="*/ 309621 h 309621"/>
                <a:gd name="connsiteX3" fmla="*/ 0 w 941445"/>
                <a:gd name="connsiteY3" fmla="*/ 309621 h 309621"/>
                <a:gd name="connsiteX4" fmla="*/ 175968 w 941445"/>
                <a:gd name="connsiteY4" fmla="*/ 0 h 309621"/>
                <a:gd name="connsiteX0" fmla="*/ 175968 w 942404"/>
                <a:gd name="connsiteY0" fmla="*/ 0 h 309621"/>
                <a:gd name="connsiteX1" fmla="*/ 942404 w 942404"/>
                <a:gd name="connsiteY1" fmla="*/ 8114 h 309621"/>
                <a:gd name="connsiteX2" fmla="*/ 941445 w 942404"/>
                <a:gd name="connsiteY2" fmla="*/ 309621 h 309621"/>
                <a:gd name="connsiteX3" fmla="*/ 0 w 942404"/>
                <a:gd name="connsiteY3" fmla="*/ 309621 h 309621"/>
                <a:gd name="connsiteX4" fmla="*/ 175968 w 942404"/>
                <a:gd name="connsiteY4" fmla="*/ 0 h 309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404" h="309621">
                  <a:moveTo>
                    <a:pt x="175968" y="0"/>
                  </a:moveTo>
                  <a:lnTo>
                    <a:pt x="942404" y="8114"/>
                  </a:lnTo>
                  <a:cubicBezTo>
                    <a:pt x="942084" y="108616"/>
                    <a:pt x="941765" y="209119"/>
                    <a:pt x="941445" y="309621"/>
                  </a:cubicBezTo>
                  <a:lnTo>
                    <a:pt x="0" y="309621"/>
                  </a:lnTo>
                  <a:lnTo>
                    <a:pt x="175968"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endParaRPr>
            </a:p>
          </p:txBody>
        </p:sp>
      </p:grpSp>
      <p:sp>
        <p:nvSpPr>
          <p:cNvPr id="6" name="Espace réservé du numéro de diapositive 5">
            <a:extLst>
              <a:ext uri="{FF2B5EF4-FFF2-40B4-BE49-F238E27FC236}">
                <a16:creationId xmlns:a16="http://schemas.microsoft.com/office/drawing/2014/main" id="{10E0ED7A-E604-5BF8-A12B-B71E5651C22C}"/>
              </a:ext>
            </a:extLst>
          </p:cNvPr>
          <p:cNvSpPr>
            <a:spLocks noGrp="1"/>
          </p:cNvSpPr>
          <p:nvPr>
            <p:ph type="sldNum" sz="quarter" idx="12"/>
          </p:nvPr>
        </p:nvSpPr>
        <p:spPr>
          <a:xfrm>
            <a:off x="11742788" y="6415343"/>
            <a:ext cx="360000" cy="360000"/>
          </a:xfrm>
          <a:prstGeom prst="rect">
            <a:avLst/>
          </a:prstGeom>
          <a:solidFill>
            <a:schemeClr val="accent1"/>
          </a:solidFill>
        </p:spPr>
        <p:txBody>
          <a:bodyPr vert="horz" lIns="91440" tIns="0" rIns="91440" bIns="0" rtlCol="0" anchor="ctr" anchorCtr="0">
            <a:noAutofit/>
          </a:bodyPr>
          <a:lstStyle>
            <a:lvl1pPr>
              <a:defRPr lang="fr-FR" sz="900" b="1" smtClean="0">
                <a:solidFill>
                  <a:schemeClr val="bg1"/>
                </a:solidFill>
                <a:latin typeface="+mj-lt"/>
                <a:ea typeface="+mj-ea"/>
                <a:cs typeface="+mj-cs"/>
              </a:defRPr>
            </a:lvl1pPr>
          </a:lstStyle>
          <a:p>
            <a:pPr algn="ctr">
              <a:spcBef>
                <a:spcPct val="0"/>
              </a:spcBef>
            </a:pPr>
            <a:fld id="{CB10EFE4-C483-4BE4-B685-C03E29F6A105}" type="slidenum">
              <a:rPr lang="fr-FR" smtClean="0"/>
              <a:pPr algn="ctr">
                <a:spcBef>
                  <a:spcPct val="0"/>
                </a:spcBef>
              </a:pPr>
              <a:t>‹N°›</a:t>
            </a:fld>
            <a:endParaRPr lang="fr-FR"/>
          </a:p>
        </p:txBody>
      </p:sp>
      <p:pic>
        <p:nvPicPr>
          <p:cNvPr id="10" name="Image 9">
            <a:extLst>
              <a:ext uri="{FF2B5EF4-FFF2-40B4-BE49-F238E27FC236}">
                <a16:creationId xmlns:a16="http://schemas.microsoft.com/office/drawing/2014/main" id="{8603E740-3E44-C686-5803-948EE0C60EEA}"/>
              </a:ext>
            </a:extLst>
          </p:cNvPr>
          <p:cNvPicPr>
            <a:picLocks noChangeAspect="1"/>
          </p:cNvPicPr>
          <p:nvPr userDrawn="1"/>
        </p:nvPicPr>
        <p:blipFill>
          <a:blip r:embed="rId2">
            <a:clrChange>
              <a:clrFrom>
                <a:srgbClr val="FEFEFE"/>
              </a:clrFrom>
              <a:clrTo>
                <a:srgbClr val="FEFEFE">
                  <a:alpha val="0"/>
                </a:srgbClr>
              </a:clrTo>
            </a:clrChange>
          </a:blip>
          <a:stretch>
            <a:fillRect/>
          </a:stretch>
        </p:blipFill>
        <p:spPr>
          <a:xfrm>
            <a:off x="445068" y="6362006"/>
            <a:ext cx="1365819" cy="408763"/>
          </a:xfrm>
          <a:prstGeom prst="rect">
            <a:avLst/>
          </a:prstGeom>
        </p:spPr>
      </p:pic>
      <p:sp>
        <p:nvSpPr>
          <p:cNvPr id="2" name="Titre 1">
            <a:extLst>
              <a:ext uri="{FF2B5EF4-FFF2-40B4-BE49-F238E27FC236}">
                <a16:creationId xmlns:a16="http://schemas.microsoft.com/office/drawing/2014/main" id="{5570DBD0-4763-05E8-51AB-9242CCA2DEC1}"/>
              </a:ext>
            </a:extLst>
          </p:cNvPr>
          <p:cNvSpPr>
            <a:spLocks noGrp="1"/>
          </p:cNvSpPr>
          <p:nvPr>
            <p:ph type="ctrTitle" hasCustomPrompt="1"/>
          </p:nvPr>
        </p:nvSpPr>
        <p:spPr>
          <a:xfrm>
            <a:off x="445068" y="406741"/>
            <a:ext cx="9144000" cy="1259619"/>
          </a:xfrm>
        </p:spPr>
        <p:txBody>
          <a:bodyPr lIns="0" anchor="t" anchorCtr="0">
            <a:noAutofit/>
          </a:bodyPr>
          <a:lstStyle>
            <a:lvl1pPr algn="l">
              <a:defRPr sz="2800">
                <a:solidFill>
                  <a:schemeClr val="accent1"/>
                </a:solidFill>
              </a:defRPr>
            </a:lvl1pPr>
          </a:lstStyle>
          <a:p>
            <a:r>
              <a:rPr lang="fr-FR"/>
              <a:t>Titre de la partie sur une ou deux lignes </a:t>
            </a:r>
            <a:r>
              <a:rPr lang="fr-FR" err="1"/>
              <a:t>lorem</a:t>
            </a:r>
            <a:r>
              <a:rPr lang="fr-FR"/>
              <a:t> </a:t>
            </a:r>
            <a:r>
              <a:rPr lang="fr-FR" err="1"/>
              <a:t>ispum</a:t>
            </a:r>
            <a:r>
              <a:rPr lang="fr-FR"/>
              <a:t> </a:t>
            </a:r>
            <a:r>
              <a:rPr lang="fr-FR" err="1"/>
              <a:t>dolor</a:t>
            </a:r>
            <a:r>
              <a:rPr lang="fr-FR"/>
              <a:t> set </a:t>
            </a:r>
            <a:r>
              <a:rPr lang="fr-FR" err="1"/>
              <a:t>amet</a:t>
            </a:r>
            <a:endParaRPr lang="fr-FR"/>
          </a:p>
        </p:txBody>
      </p:sp>
      <p:sp>
        <p:nvSpPr>
          <p:cNvPr id="14" name="Espace réservé du texte 13">
            <a:extLst>
              <a:ext uri="{FF2B5EF4-FFF2-40B4-BE49-F238E27FC236}">
                <a16:creationId xmlns:a16="http://schemas.microsoft.com/office/drawing/2014/main" id="{418444C3-ABF3-5908-1706-C91CE2BCE99B}"/>
              </a:ext>
            </a:extLst>
          </p:cNvPr>
          <p:cNvSpPr>
            <a:spLocks noGrp="1"/>
          </p:cNvSpPr>
          <p:nvPr>
            <p:ph type="body" sz="quarter" idx="13" hasCustomPrompt="1"/>
          </p:nvPr>
        </p:nvSpPr>
        <p:spPr>
          <a:xfrm>
            <a:off x="444500" y="2249586"/>
            <a:ext cx="10934700" cy="3556449"/>
          </a:xfrm>
        </p:spPr>
        <p:txBody>
          <a:bodyPr lIns="0"/>
          <a:lstStyle>
            <a:lvl1pPr marL="285750" indent="-285750">
              <a:buFontTx/>
              <a:buBlip>
                <a:blip>
                  <a:extLst>
                    <a:ext uri="{96DAC541-7B7A-43D3-8B79-37D633B846F1}">
                      <asvg:svgBlip xmlns:asvg="http://schemas.microsoft.com/office/drawing/2016/SVG/main" r:embed="rId3"/>
                    </a:ext>
                  </a:extLst>
                </a:blip>
              </a:buBlip>
              <a:defRPr sz="1600"/>
            </a:lvl1pPr>
          </a:lstStyle>
          <a:p>
            <a:pPr lvl="0"/>
            <a:r>
              <a:rPr lang="fr-FR" err="1"/>
              <a:t>Quam</a:t>
            </a:r>
            <a:r>
              <a:rPr lang="fr-FR"/>
              <a:t> </a:t>
            </a:r>
            <a:r>
              <a:rPr lang="fr-FR" err="1"/>
              <a:t>ob</a:t>
            </a:r>
            <a:r>
              <a:rPr lang="fr-FR"/>
              <a:t> rem ut ii qui </a:t>
            </a:r>
            <a:r>
              <a:rPr lang="fr-FR" err="1"/>
              <a:t>superiores</a:t>
            </a:r>
            <a:r>
              <a:rPr lang="fr-FR"/>
              <a:t> </a:t>
            </a:r>
            <a:r>
              <a:rPr lang="fr-FR" err="1"/>
              <a:t>sunt</a:t>
            </a:r>
            <a:r>
              <a:rPr lang="fr-FR"/>
              <a:t> </a:t>
            </a:r>
            <a:r>
              <a:rPr lang="fr-FR" err="1"/>
              <a:t>submittere</a:t>
            </a:r>
            <a:r>
              <a:rPr lang="fr-FR"/>
              <a:t> se </a:t>
            </a:r>
            <a:r>
              <a:rPr lang="fr-FR" err="1"/>
              <a:t>debent</a:t>
            </a:r>
            <a:r>
              <a:rPr lang="fr-FR"/>
              <a:t> in </a:t>
            </a:r>
            <a:r>
              <a:rPr lang="fr-FR" err="1"/>
              <a:t>amicitia</a:t>
            </a:r>
            <a:r>
              <a:rPr lang="fr-FR"/>
              <a:t>, sic </a:t>
            </a:r>
            <a:r>
              <a:rPr lang="fr-FR" err="1"/>
              <a:t>quodam</a:t>
            </a:r>
            <a:r>
              <a:rPr lang="fr-FR"/>
              <a:t> modo </a:t>
            </a:r>
            <a:r>
              <a:rPr lang="fr-FR" err="1"/>
              <a:t>inferiores</a:t>
            </a:r>
            <a:r>
              <a:rPr lang="fr-FR"/>
              <a:t> </a:t>
            </a:r>
            <a:r>
              <a:rPr lang="fr-FR" err="1"/>
              <a:t>extollere</a:t>
            </a:r>
            <a:r>
              <a:rPr lang="fr-FR"/>
              <a:t>. </a:t>
            </a:r>
            <a:r>
              <a:rPr lang="fr-FR" err="1"/>
              <a:t>Sunt</a:t>
            </a:r>
            <a:r>
              <a:rPr lang="fr-FR"/>
              <a:t> </a:t>
            </a:r>
            <a:r>
              <a:rPr lang="fr-FR" err="1"/>
              <a:t>enim</a:t>
            </a:r>
            <a:r>
              <a:rPr lang="fr-FR"/>
              <a:t> quidam qui molestas </a:t>
            </a:r>
            <a:r>
              <a:rPr lang="fr-FR" err="1"/>
              <a:t>amicitias</a:t>
            </a:r>
            <a:r>
              <a:rPr lang="fr-FR"/>
              <a:t> </a:t>
            </a:r>
            <a:r>
              <a:rPr lang="fr-FR" err="1"/>
              <a:t>faciunt</a:t>
            </a:r>
            <a:r>
              <a:rPr lang="fr-FR"/>
              <a:t>, cum </a:t>
            </a:r>
            <a:r>
              <a:rPr lang="fr-FR" err="1"/>
              <a:t>ipsi</a:t>
            </a:r>
            <a:r>
              <a:rPr lang="fr-FR"/>
              <a:t> se </a:t>
            </a:r>
            <a:r>
              <a:rPr lang="fr-FR" err="1"/>
              <a:t>contemni</a:t>
            </a:r>
            <a:r>
              <a:rPr lang="fr-FR"/>
              <a:t> </a:t>
            </a:r>
            <a:r>
              <a:rPr lang="fr-FR" err="1"/>
              <a:t>putant</a:t>
            </a:r>
            <a:r>
              <a:rPr lang="fr-FR"/>
              <a:t>; </a:t>
            </a:r>
          </a:p>
        </p:txBody>
      </p:sp>
      <p:grpSp>
        <p:nvGrpSpPr>
          <p:cNvPr id="18" name="Groupe 17">
            <a:extLst>
              <a:ext uri="{FF2B5EF4-FFF2-40B4-BE49-F238E27FC236}">
                <a16:creationId xmlns:a16="http://schemas.microsoft.com/office/drawing/2014/main" id="{7358B253-0588-0A0D-90BF-4CAF22E8EBA2}"/>
              </a:ext>
            </a:extLst>
          </p:cNvPr>
          <p:cNvGrpSpPr/>
          <p:nvPr userDrawn="1"/>
        </p:nvGrpSpPr>
        <p:grpSpPr>
          <a:xfrm>
            <a:off x="11211586" y="-140611"/>
            <a:ext cx="803434" cy="956410"/>
            <a:chOff x="1618579" y="723899"/>
            <a:chExt cx="552685" cy="657918"/>
          </a:xfrm>
        </p:grpSpPr>
        <p:pic>
          <p:nvPicPr>
            <p:cNvPr id="19" name="Graphique 18">
              <a:extLst>
                <a:ext uri="{FF2B5EF4-FFF2-40B4-BE49-F238E27FC236}">
                  <a16:creationId xmlns:a16="http://schemas.microsoft.com/office/drawing/2014/main" id="{59C23DF9-2F10-9984-95C5-AB3E478B93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flipH="1">
              <a:off x="1618579" y="723899"/>
              <a:ext cx="493856" cy="532305"/>
            </a:xfrm>
            <a:prstGeom prst="rect">
              <a:avLst/>
            </a:prstGeom>
          </p:spPr>
        </p:pic>
        <p:pic>
          <p:nvPicPr>
            <p:cNvPr id="20" name="Graphique 19">
              <a:extLst>
                <a:ext uri="{FF2B5EF4-FFF2-40B4-BE49-F238E27FC236}">
                  <a16:creationId xmlns:a16="http://schemas.microsoft.com/office/drawing/2014/main" id="{6E061633-422F-2979-5C79-824528AE7C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1874743" y="1062211"/>
              <a:ext cx="296521" cy="319606"/>
            </a:xfrm>
            <a:prstGeom prst="rect">
              <a:avLst/>
            </a:prstGeom>
          </p:spPr>
        </p:pic>
      </p:grpSp>
    </p:spTree>
    <p:extLst>
      <p:ext uri="{BB962C8B-B14F-4D97-AF65-F5344CB8AC3E}">
        <p14:creationId xmlns:p14="http://schemas.microsoft.com/office/powerpoint/2010/main" val="14815373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34" Type="http://schemas.openxmlformats.org/officeDocument/2006/relationships/image" Target="../media/image1.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image" Target="../media/image9.svg"/><Relationship Id="rId8"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image" Target="../media/image14.svg"/><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image" Target="../media/image1.pn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theme" Target="../theme/theme3.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8"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image" Target="../media/image15.svg"/><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image" Target="../media/image1.png"/><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theme" Target="../theme/theme4.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8"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image" Target="../media/image16.svg"/><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image" Target="../media/image1.png"/><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theme" Target="../theme/theme5.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8"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2CACD0-1ED8-B787-E0F4-9B3B25731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9B97F380-9D14-4D2A-3BCA-CEBAFB26D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2"/>
            <a:endParaRPr lang="fr-FR"/>
          </a:p>
        </p:txBody>
      </p:sp>
      <p:sp>
        <p:nvSpPr>
          <p:cNvPr id="4" name="Espace réservé de la date 3">
            <a:extLst>
              <a:ext uri="{FF2B5EF4-FFF2-40B4-BE49-F238E27FC236}">
                <a16:creationId xmlns:a16="http://schemas.microsoft.com/office/drawing/2014/main" id="{63830297-AF8B-47CC-4AE3-09B170382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6CF462ED-0842-429F-99B9-AD4262F1AA4A}" type="datetime1">
              <a:rPr lang="fr-FR" smtClean="0"/>
              <a:pPr/>
              <a:t>03/09/2026</a:t>
            </a:fld>
            <a:endParaRPr lang="fr-FR"/>
          </a:p>
        </p:txBody>
      </p:sp>
      <p:sp>
        <p:nvSpPr>
          <p:cNvPr id="5" name="Espace réservé du pied de page 4">
            <a:extLst>
              <a:ext uri="{FF2B5EF4-FFF2-40B4-BE49-F238E27FC236}">
                <a16:creationId xmlns:a16="http://schemas.microsoft.com/office/drawing/2014/main" id="{032F8998-DFA7-658E-1168-EA0056CD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fr-FR"/>
          </a:p>
        </p:txBody>
      </p:sp>
      <p:pic>
        <p:nvPicPr>
          <p:cNvPr id="6" name="Image 5">
            <a:extLst>
              <a:ext uri="{FF2B5EF4-FFF2-40B4-BE49-F238E27FC236}">
                <a16:creationId xmlns:a16="http://schemas.microsoft.com/office/drawing/2014/main" id="{7D77657F-652F-45BF-824C-B8A095AE3E3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434396" y="6415072"/>
            <a:ext cx="3919404" cy="306403"/>
          </a:xfrm>
          <a:prstGeom prst="rect">
            <a:avLst/>
          </a:prstGeom>
        </p:spPr>
      </p:pic>
    </p:spTree>
    <p:extLst>
      <p:ext uri="{BB962C8B-B14F-4D97-AF65-F5344CB8AC3E}">
        <p14:creationId xmlns:p14="http://schemas.microsoft.com/office/powerpoint/2010/main" val="2830723825"/>
      </p:ext>
    </p:extLst>
  </p:cSld>
  <p:clrMap bg1="lt1" tx1="dk1" bg2="lt2" tx2="dk2" accent1="accent1" accent2="accent2" accent3="accent3" accent4="accent4" accent5="accent5" accent6="accent6" hlink="hlink" folHlink="folHlink"/>
  <p:sldLayoutIdLst>
    <p:sldLayoutId id="2147483765" r:id="rId1"/>
    <p:sldLayoutId id="2147483953" r:id="rId2"/>
    <p:sldLayoutId id="2147483955" r:id="rId3"/>
    <p:sldLayoutId id="2147483960" r:id="rId4"/>
    <p:sldLayoutId id="2147483962" r:id="rId5"/>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Bookman Old Style" panose="02050604050505020204" pitchFamily="18" charset="0"/>
          <a:ea typeface="+mj-ea"/>
          <a:cs typeface="+mj-cs"/>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8"/>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2CACD0-1ED8-B787-E0F4-9B3B25731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9B97F380-9D14-4D2A-3BCA-CEBAFB26D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2"/>
            <a:endParaRPr lang="fr-FR"/>
          </a:p>
        </p:txBody>
      </p:sp>
      <p:sp>
        <p:nvSpPr>
          <p:cNvPr id="4" name="Espace réservé de la date 3">
            <a:extLst>
              <a:ext uri="{FF2B5EF4-FFF2-40B4-BE49-F238E27FC236}">
                <a16:creationId xmlns:a16="http://schemas.microsoft.com/office/drawing/2014/main" id="{63830297-AF8B-47CC-4AE3-09B170382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6CF462ED-0842-429F-99B9-AD4262F1AA4A}" type="datetime1">
              <a:rPr lang="fr-FR" smtClean="0"/>
              <a:pPr/>
              <a:t>03/09/2026</a:t>
            </a:fld>
            <a:endParaRPr lang="fr-FR"/>
          </a:p>
        </p:txBody>
      </p:sp>
      <p:sp>
        <p:nvSpPr>
          <p:cNvPr id="5" name="Espace réservé du pied de page 4">
            <a:extLst>
              <a:ext uri="{FF2B5EF4-FFF2-40B4-BE49-F238E27FC236}">
                <a16:creationId xmlns:a16="http://schemas.microsoft.com/office/drawing/2014/main" id="{032F8998-DFA7-658E-1168-EA0056CD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fr-FR"/>
          </a:p>
        </p:txBody>
      </p:sp>
      <p:pic>
        <p:nvPicPr>
          <p:cNvPr id="8" name="Image 7">
            <a:extLst>
              <a:ext uri="{FF2B5EF4-FFF2-40B4-BE49-F238E27FC236}">
                <a16:creationId xmlns:a16="http://schemas.microsoft.com/office/drawing/2014/main" id="{ED2EE0F9-08C1-42BA-BBA1-72D0081F10F4}"/>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7434396" y="6415072"/>
            <a:ext cx="3919404" cy="306403"/>
          </a:xfrm>
          <a:prstGeom prst="rect">
            <a:avLst/>
          </a:prstGeom>
        </p:spPr>
      </p:pic>
    </p:spTree>
    <p:extLst>
      <p:ext uri="{BB962C8B-B14F-4D97-AF65-F5344CB8AC3E}">
        <p14:creationId xmlns:p14="http://schemas.microsoft.com/office/powerpoint/2010/main" val="3217827269"/>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73" r:id="rId4"/>
    <p:sldLayoutId id="2147483708" r:id="rId5"/>
    <p:sldLayoutId id="2147483702" r:id="rId6"/>
    <p:sldLayoutId id="2147483701" r:id="rId7"/>
    <p:sldLayoutId id="2147483705" r:id="rId8"/>
    <p:sldLayoutId id="2147483706" r:id="rId9"/>
    <p:sldLayoutId id="2147483671" r:id="rId10"/>
    <p:sldLayoutId id="2147483704" r:id="rId11"/>
    <p:sldLayoutId id="2147483707" r:id="rId12"/>
    <p:sldLayoutId id="2147483663" r:id="rId13"/>
    <p:sldLayoutId id="2147483674" r:id="rId14"/>
    <p:sldLayoutId id="2147483689" r:id="rId15"/>
    <p:sldLayoutId id="2147483690" r:id="rId16"/>
    <p:sldLayoutId id="2147483672" r:id="rId17"/>
    <p:sldLayoutId id="2147483664" r:id="rId18"/>
    <p:sldLayoutId id="2147483665" r:id="rId19"/>
    <p:sldLayoutId id="2147483666" r:id="rId20"/>
    <p:sldLayoutId id="2147483667" r:id="rId21"/>
    <p:sldLayoutId id="2147483693" r:id="rId22"/>
    <p:sldLayoutId id="2147483669" r:id="rId23"/>
    <p:sldLayoutId id="2147483670" r:id="rId24"/>
    <p:sldLayoutId id="2147483675" r:id="rId25"/>
    <p:sldLayoutId id="2147483676" r:id="rId26"/>
    <p:sldLayoutId id="2147483677" r:id="rId27"/>
    <p:sldLayoutId id="2147483680" r:id="rId28"/>
    <p:sldLayoutId id="2147483678" r:id="rId29"/>
    <p:sldLayoutId id="2147483711" r:id="rId30"/>
    <p:sldLayoutId id="2147483712" r:id="rId31"/>
    <p:sldLayoutId id="2147483679" r:id="rId32"/>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Bookman Old Style" panose="02050604050505020204" pitchFamily="18" charset="0"/>
          <a:ea typeface="+mj-ea"/>
          <a:cs typeface="+mj-cs"/>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35"/>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2CACD0-1ED8-B787-E0F4-9B3B25731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9B97F380-9D14-4D2A-3BCA-CEBAFB26D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2"/>
            <a:endParaRPr lang="fr-FR"/>
          </a:p>
        </p:txBody>
      </p:sp>
      <p:sp>
        <p:nvSpPr>
          <p:cNvPr id="4" name="Espace réservé de la date 3">
            <a:extLst>
              <a:ext uri="{FF2B5EF4-FFF2-40B4-BE49-F238E27FC236}">
                <a16:creationId xmlns:a16="http://schemas.microsoft.com/office/drawing/2014/main" id="{63830297-AF8B-47CC-4AE3-09B170382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6CF462ED-0842-429F-99B9-AD4262F1AA4A}" type="datetime1">
              <a:rPr lang="fr-FR" smtClean="0"/>
              <a:pPr/>
              <a:t>03/09/2026</a:t>
            </a:fld>
            <a:endParaRPr lang="fr-FR"/>
          </a:p>
        </p:txBody>
      </p:sp>
      <p:sp>
        <p:nvSpPr>
          <p:cNvPr id="5" name="Espace réservé du pied de page 4">
            <a:extLst>
              <a:ext uri="{FF2B5EF4-FFF2-40B4-BE49-F238E27FC236}">
                <a16:creationId xmlns:a16="http://schemas.microsoft.com/office/drawing/2014/main" id="{032F8998-DFA7-658E-1168-EA0056CD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fr-FR"/>
          </a:p>
        </p:txBody>
      </p:sp>
      <p:pic>
        <p:nvPicPr>
          <p:cNvPr id="8" name="Image 7">
            <a:extLst>
              <a:ext uri="{FF2B5EF4-FFF2-40B4-BE49-F238E27FC236}">
                <a16:creationId xmlns:a16="http://schemas.microsoft.com/office/drawing/2014/main" id="{5AC9000E-1C7A-475E-96F3-03B93D3954FB}"/>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8035502" y="6415072"/>
            <a:ext cx="3919404" cy="306403"/>
          </a:xfrm>
          <a:prstGeom prst="rect">
            <a:avLst/>
          </a:prstGeom>
        </p:spPr>
      </p:pic>
    </p:spTree>
    <p:extLst>
      <p:ext uri="{BB962C8B-B14F-4D97-AF65-F5344CB8AC3E}">
        <p14:creationId xmlns:p14="http://schemas.microsoft.com/office/powerpoint/2010/main" val="2129733135"/>
      </p:ext>
    </p:extLst>
  </p:cSld>
  <p:clrMap bg1="lt1" tx1="dk1" bg2="lt2" tx2="dk2" accent1="accent1" accent2="accent2" accent3="accent3" accent4="accent4" accent5="accent5" accent6="accent6" hlink="hlink" folHlink="folHlink"/>
  <p:sldLayoutIdLst>
    <p:sldLayoutId id="2147483768"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5" r:id="rId12"/>
    <p:sldLayoutId id="2147483786"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801" r:id="rId22"/>
    <p:sldLayoutId id="2147483804" r:id="rId23"/>
    <p:sldLayoutId id="2147483805" r:id="rId24"/>
    <p:sldLayoutId id="2147483806" r:id="rId25"/>
    <p:sldLayoutId id="2147483810" r:id="rId26"/>
    <p:sldLayoutId id="2147483814" r:id="rId27"/>
    <p:sldLayoutId id="2147483815" r:id="rId28"/>
    <p:sldLayoutId id="2147483816" r:id="rId29"/>
    <p:sldLayoutId id="2147483817" r:id="rId30"/>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Bookman Old Style" panose="02050604050505020204" pitchFamily="18" charset="0"/>
          <a:ea typeface="+mj-ea"/>
          <a:cs typeface="+mj-cs"/>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33"/>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2CACD0-1ED8-B787-E0F4-9B3B25731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9B97F380-9D14-4D2A-3BCA-CEBAFB26D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2"/>
            <a:endParaRPr lang="fr-FR"/>
          </a:p>
        </p:txBody>
      </p:sp>
      <p:sp>
        <p:nvSpPr>
          <p:cNvPr id="4" name="Espace réservé de la date 3">
            <a:extLst>
              <a:ext uri="{FF2B5EF4-FFF2-40B4-BE49-F238E27FC236}">
                <a16:creationId xmlns:a16="http://schemas.microsoft.com/office/drawing/2014/main" id="{63830297-AF8B-47CC-4AE3-09B170382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6CF462ED-0842-429F-99B9-AD4262F1AA4A}" type="datetime1">
              <a:rPr lang="fr-FR" smtClean="0"/>
              <a:pPr/>
              <a:t>03/09/2026</a:t>
            </a:fld>
            <a:endParaRPr lang="fr-FR"/>
          </a:p>
        </p:txBody>
      </p:sp>
      <p:sp>
        <p:nvSpPr>
          <p:cNvPr id="5" name="Espace réservé du pied de page 4">
            <a:extLst>
              <a:ext uri="{FF2B5EF4-FFF2-40B4-BE49-F238E27FC236}">
                <a16:creationId xmlns:a16="http://schemas.microsoft.com/office/drawing/2014/main" id="{032F8998-DFA7-658E-1168-EA0056CD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fr-FR"/>
          </a:p>
        </p:txBody>
      </p:sp>
      <p:pic>
        <p:nvPicPr>
          <p:cNvPr id="8" name="Image 7">
            <a:extLst>
              <a:ext uri="{FF2B5EF4-FFF2-40B4-BE49-F238E27FC236}">
                <a16:creationId xmlns:a16="http://schemas.microsoft.com/office/drawing/2014/main" id="{1A69B28D-C1EE-95F8-8A24-BFDB2339CB06}"/>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1500547875"/>
      </p:ext>
    </p:extLst>
  </p:cSld>
  <p:clrMap bg1="lt1" tx1="dk1" bg2="lt2" tx2="dk2" accent1="accent1" accent2="accent2" accent3="accent3" accent4="accent4" accent5="accent5" accent6="accent6" hlink="hlink" folHlink="folHlink"/>
  <p:sldLayoutIdLst>
    <p:sldLayoutId id="2147483821"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7" r:id="rId12"/>
    <p:sldLayoutId id="2147483838" r:id="rId13"/>
    <p:sldLayoutId id="2147483843" r:id="rId14"/>
    <p:sldLayoutId id="2147483844" r:id="rId15"/>
    <p:sldLayoutId id="2147483845" r:id="rId16"/>
    <p:sldLayoutId id="2147483846" r:id="rId17"/>
    <p:sldLayoutId id="2147483847" r:id="rId18"/>
    <p:sldLayoutId id="2147483848" r:id="rId19"/>
    <p:sldLayoutId id="2147483849" r:id="rId20"/>
    <p:sldLayoutId id="2147483850" r:id="rId21"/>
    <p:sldLayoutId id="2147483853" r:id="rId22"/>
    <p:sldLayoutId id="2147483856" r:id="rId23"/>
    <p:sldLayoutId id="2147483857" r:id="rId24"/>
    <p:sldLayoutId id="2147483858" r:id="rId25"/>
    <p:sldLayoutId id="2147483862" r:id="rId26"/>
    <p:sldLayoutId id="2147483866" r:id="rId27"/>
    <p:sldLayoutId id="2147483867" r:id="rId28"/>
    <p:sldLayoutId id="2147483868" r:id="rId29"/>
    <p:sldLayoutId id="2147483869" r:id="rId30"/>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Bookman Old Style" panose="02050604050505020204" pitchFamily="18" charset="0"/>
          <a:ea typeface="+mj-ea"/>
          <a:cs typeface="+mj-cs"/>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33"/>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E2CACD0-1ED8-B787-E0F4-9B3B257319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9B97F380-9D14-4D2A-3BCA-CEBAFB26D6F0}"/>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2"/>
            <a:endParaRPr lang="fr-FR"/>
          </a:p>
        </p:txBody>
      </p:sp>
      <p:sp>
        <p:nvSpPr>
          <p:cNvPr id="4" name="Espace réservé de la date 3">
            <a:extLst>
              <a:ext uri="{FF2B5EF4-FFF2-40B4-BE49-F238E27FC236}">
                <a16:creationId xmlns:a16="http://schemas.microsoft.com/office/drawing/2014/main" id="{63830297-AF8B-47CC-4AE3-09B170382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6CF462ED-0842-429F-99B9-AD4262F1AA4A}" type="datetime1">
              <a:rPr lang="fr-FR" smtClean="0"/>
              <a:pPr/>
              <a:t>03/09/2026</a:t>
            </a:fld>
            <a:endParaRPr lang="fr-FR"/>
          </a:p>
        </p:txBody>
      </p:sp>
      <p:sp>
        <p:nvSpPr>
          <p:cNvPr id="5" name="Espace réservé du pied de page 4">
            <a:extLst>
              <a:ext uri="{FF2B5EF4-FFF2-40B4-BE49-F238E27FC236}">
                <a16:creationId xmlns:a16="http://schemas.microsoft.com/office/drawing/2014/main" id="{032F8998-DFA7-658E-1168-EA0056CD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fr-FR"/>
          </a:p>
        </p:txBody>
      </p:sp>
      <p:pic>
        <p:nvPicPr>
          <p:cNvPr id="8" name="Image 7">
            <a:extLst>
              <a:ext uri="{FF2B5EF4-FFF2-40B4-BE49-F238E27FC236}">
                <a16:creationId xmlns:a16="http://schemas.microsoft.com/office/drawing/2014/main" id="{B5535131-EB9D-9564-1795-87B10DC4435D}"/>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7727359" y="6450584"/>
            <a:ext cx="3919404" cy="306403"/>
          </a:xfrm>
          <a:prstGeom prst="rect">
            <a:avLst/>
          </a:prstGeom>
        </p:spPr>
      </p:pic>
    </p:spTree>
    <p:extLst>
      <p:ext uri="{BB962C8B-B14F-4D97-AF65-F5344CB8AC3E}">
        <p14:creationId xmlns:p14="http://schemas.microsoft.com/office/powerpoint/2010/main" val="1257049325"/>
      </p:ext>
    </p:extLst>
  </p:cSld>
  <p:clrMap bg1="lt1" tx1="dk1" bg2="lt2" tx2="dk2" accent1="accent1" accent2="accent2" accent3="accent3" accent4="accent4" accent5="accent5" accent6="accent6" hlink="hlink" folHlink="folHlink"/>
  <p:sldLayoutIdLst>
    <p:sldLayoutId id="2147483874"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9" r:id="rId12"/>
    <p:sldLayoutId id="2147483890"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5" r:id="rId22"/>
    <p:sldLayoutId id="2147483908" r:id="rId23"/>
    <p:sldLayoutId id="2147483909" r:id="rId24"/>
    <p:sldLayoutId id="2147483910" r:id="rId25"/>
    <p:sldLayoutId id="2147483914" r:id="rId26"/>
    <p:sldLayoutId id="2147483918" r:id="rId27"/>
    <p:sldLayoutId id="2147483919" r:id="rId28"/>
    <p:sldLayoutId id="2147483920" r:id="rId29"/>
    <p:sldLayoutId id="2147483921" r:id="rId30"/>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Bookman Old Style" panose="02050604050505020204" pitchFamily="18" charset="0"/>
          <a:ea typeface="+mj-ea"/>
          <a:cs typeface="+mj-cs"/>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33"/>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franceactive.org/" TargetMode="External"/><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FA81E1-91BE-8657-CCED-7B6DDDC84D3B}"/>
              </a:ext>
            </a:extLst>
          </p:cNvPr>
          <p:cNvSpPr>
            <a:spLocks noGrp="1"/>
          </p:cNvSpPr>
          <p:nvPr>
            <p:ph type="ctrTitle"/>
          </p:nvPr>
        </p:nvSpPr>
        <p:spPr>
          <a:xfrm>
            <a:off x="1085850" y="2153014"/>
            <a:ext cx="8816907" cy="2136616"/>
          </a:xfrm>
        </p:spPr>
        <p:txBody>
          <a:bodyPr/>
          <a:lstStyle/>
          <a:p>
            <a:r>
              <a:rPr lang="fr-FR" sz="4000">
                <a:latin typeface="Bookman Old Style"/>
              </a:rPr>
              <a:t>Centre de formation France Active</a:t>
            </a:r>
            <a:br>
              <a:rPr lang="fr-FR" sz="4000">
                <a:latin typeface="Bookman Old Style"/>
              </a:rPr>
            </a:br>
            <a:r>
              <a:rPr lang="fr-FR" sz="4000">
                <a:latin typeface="Bookman Old Style"/>
              </a:rPr>
              <a:t>Signature pédagogique</a:t>
            </a:r>
            <a:endParaRPr lang="en-US"/>
          </a:p>
        </p:txBody>
      </p:sp>
      <p:sp>
        <p:nvSpPr>
          <p:cNvPr id="3" name="Sous-titre 2">
            <a:extLst>
              <a:ext uri="{FF2B5EF4-FFF2-40B4-BE49-F238E27FC236}">
                <a16:creationId xmlns:a16="http://schemas.microsoft.com/office/drawing/2014/main" id="{F21A4F70-D939-B174-74A9-8B21D84A0DEB}"/>
              </a:ext>
            </a:extLst>
          </p:cNvPr>
          <p:cNvSpPr>
            <a:spLocks noGrp="1"/>
          </p:cNvSpPr>
          <p:nvPr>
            <p:ph type="subTitle" idx="1"/>
          </p:nvPr>
        </p:nvSpPr>
        <p:spPr>
          <a:xfrm>
            <a:off x="1085850" y="4441370"/>
            <a:ext cx="5605236" cy="650507"/>
          </a:xfrm>
        </p:spPr>
        <p:txBody>
          <a:bodyPr/>
          <a:lstStyle/>
          <a:p>
            <a:pPr algn="l">
              <a:lnSpc>
                <a:spcPct val="120000"/>
              </a:lnSpc>
            </a:pPr>
            <a:r>
              <a:rPr lang="fr-FR" b="1"/>
              <a:t>France Active, plus que votre partenaire financier !</a:t>
            </a:r>
          </a:p>
        </p:txBody>
      </p:sp>
      <p:sp>
        <p:nvSpPr>
          <p:cNvPr id="4" name="Espace réservé de la date 3">
            <a:extLst>
              <a:ext uri="{FF2B5EF4-FFF2-40B4-BE49-F238E27FC236}">
                <a16:creationId xmlns:a16="http://schemas.microsoft.com/office/drawing/2014/main" id="{2C812CE4-095D-AA15-D1BB-8CB2089C74E5}"/>
              </a:ext>
            </a:extLst>
          </p:cNvPr>
          <p:cNvSpPr>
            <a:spLocks noGrp="1"/>
          </p:cNvSpPr>
          <p:nvPr>
            <p:ph type="dt" sz="half" idx="2"/>
          </p:nvPr>
        </p:nvSpPr>
        <p:spPr/>
        <p:txBody>
          <a:bodyPr/>
          <a:lstStyle/>
          <a:p>
            <a:r>
              <a:rPr lang="fr-FR" b="1"/>
              <a:t>2026</a:t>
            </a:r>
          </a:p>
        </p:txBody>
      </p:sp>
    </p:spTree>
    <p:extLst>
      <p:ext uri="{BB962C8B-B14F-4D97-AF65-F5344CB8AC3E}">
        <p14:creationId xmlns:p14="http://schemas.microsoft.com/office/powerpoint/2010/main" val="355259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FAEC80F-2E22-9CF3-0D42-43A4EDEBDEC3}"/>
              </a:ext>
            </a:extLst>
          </p:cNvPr>
          <p:cNvSpPr txBox="1"/>
          <p:nvPr/>
        </p:nvSpPr>
        <p:spPr>
          <a:xfrm>
            <a:off x="3764280" y="868026"/>
            <a:ext cx="4663440" cy="1323439"/>
          </a:xfrm>
          <a:prstGeom prst="rect">
            <a:avLst/>
          </a:prstGeom>
          <a:noFill/>
        </p:spPr>
        <p:txBody>
          <a:bodyPr wrap="square" rtlCol="0">
            <a:spAutoFit/>
          </a:bodyPr>
          <a:lstStyle/>
          <a:p>
            <a:pPr algn="ctr"/>
            <a:r>
              <a:rPr lang="fr-FR" sz="8000" b="1" spc="200">
                <a:solidFill>
                  <a:schemeClr val="bg1"/>
                </a:solidFill>
              </a:rPr>
              <a:t>MERCI</a:t>
            </a:r>
            <a:endParaRPr lang="fr-FR" sz="9600" b="1" spc="200">
              <a:solidFill>
                <a:schemeClr val="bg1"/>
              </a:solidFill>
            </a:endParaRPr>
          </a:p>
        </p:txBody>
      </p:sp>
      <p:sp>
        <p:nvSpPr>
          <p:cNvPr id="7" name="Rectangle 6">
            <a:extLst>
              <a:ext uri="{FF2B5EF4-FFF2-40B4-BE49-F238E27FC236}">
                <a16:creationId xmlns:a16="http://schemas.microsoft.com/office/drawing/2014/main" id="{CB0749BD-6EAE-4320-0D08-05694D7B0900}"/>
              </a:ext>
            </a:extLst>
          </p:cNvPr>
          <p:cNvSpPr/>
          <p:nvPr/>
        </p:nvSpPr>
        <p:spPr>
          <a:xfrm>
            <a:off x="4394522" y="2750810"/>
            <a:ext cx="3205686" cy="523220"/>
          </a:xfrm>
          <a:prstGeom prst="rect">
            <a:avLst/>
          </a:prstGeom>
        </p:spPr>
        <p:txBody>
          <a:bodyPr wrap="none">
            <a:spAutoFit/>
          </a:bodyPr>
          <a:lstStyle/>
          <a:p>
            <a:pPr algn="ctr"/>
            <a:r>
              <a:rPr lang="fr-FR" sz="1400" spc="100">
                <a:solidFill>
                  <a:schemeClr val="bg1"/>
                </a:solidFill>
                <a:latin typeface="arial" panose="020B0604020202020204" pitchFamily="34" charset="0"/>
              </a:rPr>
              <a:t>Tour </a:t>
            </a:r>
            <a:r>
              <a:rPr lang="fr-FR" sz="1400" spc="100" err="1">
                <a:solidFill>
                  <a:schemeClr val="bg1"/>
                </a:solidFill>
                <a:latin typeface="arial" panose="020B0604020202020204" pitchFamily="34" charset="0"/>
              </a:rPr>
              <a:t>Cityscope</a:t>
            </a:r>
            <a:r>
              <a:rPr lang="fr-FR" sz="1400" spc="100">
                <a:solidFill>
                  <a:schemeClr val="bg1"/>
                </a:solidFill>
                <a:latin typeface="arial" panose="020B0604020202020204" pitchFamily="34" charset="0"/>
              </a:rPr>
              <a:t> - 3, rue Franklin, </a:t>
            </a:r>
          </a:p>
          <a:p>
            <a:pPr algn="ctr"/>
            <a:r>
              <a:rPr lang="fr-FR" sz="1400" spc="100">
                <a:solidFill>
                  <a:schemeClr val="bg1"/>
                </a:solidFill>
                <a:latin typeface="arial" panose="020B0604020202020204" pitchFamily="34" charset="0"/>
              </a:rPr>
              <a:t>93100 Montreuil</a:t>
            </a:r>
          </a:p>
        </p:txBody>
      </p:sp>
      <p:sp>
        <p:nvSpPr>
          <p:cNvPr id="8" name="Rectangle 7">
            <a:extLst>
              <a:ext uri="{FF2B5EF4-FFF2-40B4-BE49-F238E27FC236}">
                <a16:creationId xmlns:a16="http://schemas.microsoft.com/office/drawing/2014/main" id="{422961FC-B76A-AC4E-C0F6-D7BCBEE92055}"/>
              </a:ext>
            </a:extLst>
          </p:cNvPr>
          <p:cNvSpPr/>
          <p:nvPr/>
        </p:nvSpPr>
        <p:spPr>
          <a:xfrm>
            <a:off x="4889816" y="2335758"/>
            <a:ext cx="2215095" cy="369332"/>
          </a:xfrm>
          <a:prstGeom prst="rect">
            <a:avLst/>
          </a:prstGeom>
        </p:spPr>
        <p:txBody>
          <a:bodyPr wrap="none">
            <a:spAutoFit/>
          </a:bodyPr>
          <a:lstStyle/>
          <a:p>
            <a:pPr algn="ctr"/>
            <a:r>
              <a:rPr lang="fr-FR" b="1" spc="100">
                <a:solidFill>
                  <a:schemeClr val="bg1"/>
                </a:solidFill>
                <a:latin typeface="arial" panose="020B0604020202020204" pitchFamily="34" charset="0"/>
              </a:rPr>
              <a:t>FRANCE ACTIVE</a:t>
            </a:r>
            <a:endParaRPr lang="fr-FR" b="1" spc="100">
              <a:solidFill>
                <a:schemeClr val="bg1"/>
              </a:solidFill>
            </a:endParaRPr>
          </a:p>
        </p:txBody>
      </p:sp>
      <p:sp>
        <p:nvSpPr>
          <p:cNvPr id="9" name="Rectangle 8">
            <a:extLst>
              <a:ext uri="{FF2B5EF4-FFF2-40B4-BE49-F238E27FC236}">
                <a16:creationId xmlns:a16="http://schemas.microsoft.com/office/drawing/2014/main" id="{995FFC87-FCC5-B31A-33F3-F5E3B73403E2}"/>
              </a:ext>
            </a:extLst>
          </p:cNvPr>
          <p:cNvSpPr/>
          <p:nvPr/>
        </p:nvSpPr>
        <p:spPr>
          <a:xfrm>
            <a:off x="4978752" y="3307919"/>
            <a:ext cx="2037224" cy="307777"/>
          </a:xfrm>
          <a:prstGeom prst="rect">
            <a:avLst/>
          </a:prstGeom>
        </p:spPr>
        <p:txBody>
          <a:bodyPr wrap="none">
            <a:spAutoFit/>
          </a:bodyPr>
          <a:lstStyle/>
          <a:p>
            <a:pPr algn="ctr"/>
            <a:r>
              <a:rPr lang="fr-FR" sz="1400" b="1" spc="100">
                <a:solidFill>
                  <a:schemeClr val="bg1"/>
                </a:solidFill>
                <a:latin typeface="arial" panose="020B0604020202020204" pitchFamily="34" charset="0"/>
              </a:rPr>
              <a:t>Tel : </a:t>
            </a:r>
            <a:r>
              <a:rPr lang="fr-FR" sz="1400" spc="100">
                <a:solidFill>
                  <a:schemeClr val="bg1"/>
                </a:solidFill>
                <a:latin typeface="arial" panose="020B0604020202020204" pitchFamily="34" charset="0"/>
              </a:rPr>
              <a:t>01.53.24.26.26</a:t>
            </a:r>
          </a:p>
        </p:txBody>
      </p:sp>
      <p:sp>
        <p:nvSpPr>
          <p:cNvPr id="18" name="Rectangle 17">
            <a:hlinkClick r:id="rId3"/>
            <a:extLst>
              <a:ext uri="{FF2B5EF4-FFF2-40B4-BE49-F238E27FC236}">
                <a16:creationId xmlns:a16="http://schemas.microsoft.com/office/drawing/2014/main" id="{6DD60122-D893-BA56-0578-0672C230B890}"/>
              </a:ext>
            </a:extLst>
          </p:cNvPr>
          <p:cNvSpPr/>
          <p:nvPr/>
        </p:nvSpPr>
        <p:spPr>
          <a:xfrm>
            <a:off x="4889816" y="4724615"/>
            <a:ext cx="2133789" cy="338554"/>
          </a:xfrm>
          <a:prstGeom prst="rect">
            <a:avLst/>
          </a:prstGeom>
        </p:spPr>
        <p:txBody>
          <a:bodyPr wrap="none">
            <a:spAutoFit/>
          </a:bodyPr>
          <a:lstStyle/>
          <a:p>
            <a:pPr algn="ctr"/>
            <a:r>
              <a:rPr lang="fr-FR" sz="1600" i="1">
                <a:solidFill>
                  <a:schemeClr val="bg1"/>
                </a:solidFill>
              </a:rPr>
              <a:t>www.franceactive.org</a:t>
            </a:r>
          </a:p>
        </p:txBody>
      </p:sp>
      <p:cxnSp>
        <p:nvCxnSpPr>
          <p:cNvPr id="19" name="Connecteur droit 18">
            <a:extLst>
              <a:ext uri="{FF2B5EF4-FFF2-40B4-BE49-F238E27FC236}">
                <a16:creationId xmlns:a16="http://schemas.microsoft.com/office/drawing/2014/main" id="{69C8ED54-27F8-2F85-08CD-01708C74DA6C}"/>
              </a:ext>
            </a:extLst>
          </p:cNvPr>
          <p:cNvCxnSpPr/>
          <p:nvPr/>
        </p:nvCxnSpPr>
        <p:spPr>
          <a:xfrm>
            <a:off x="5563870" y="2692358"/>
            <a:ext cx="7086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EB416CC2-E8E6-0561-04A0-9685314FF1D8}"/>
              </a:ext>
            </a:extLst>
          </p:cNvPr>
          <p:cNvCxnSpPr>
            <a:cxnSpLocks/>
          </p:cNvCxnSpPr>
          <p:nvPr/>
        </p:nvCxnSpPr>
        <p:spPr>
          <a:xfrm>
            <a:off x="5752876" y="4665441"/>
            <a:ext cx="407669" cy="0"/>
          </a:xfrm>
          <a:prstGeom prst="line">
            <a:avLst/>
          </a:prstGeom>
          <a:ln>
            <a:solidFill>
              <a:schemeClr val="tx1">
                <a:alpha val="22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2FB4142C-D9A5-40AA-8F83-4F339A3034A6}"/>
              </a:ext>
            </a:extLst>
          </p:cNvPr>
          <p:cNvCxnSpPr>
            <a:cxnSpLocks/>
          </p:cNvCxnSpPr>
          <p:nvPr/>
        </p:nvCxnSpPr>
        <p:spPr>
          <a:xfrm>
            <a:off x="5752876" y="5137881"/>
            <a:ext cx="407669" cy="0"/>
          </a:xfrm>
          <a:prstGeom prst="line">
            <a:avLst/>
          </a:prstGeom>
          <a:ln>
            <a:solidFill>
              <a:schemeClr val="tx1">
                <a:alpha val="22000"/>
              </a:schemeClr>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5001FB54-13D0-44AF-6296-3B6A9ABAA1F1}"/>
              </a:ext>
            </a:extLst>
          </p:cNvPr>
          <p:cNvSpPr txBox="1"/>
          <p:nvPr/>
        </p:nvSpPr>
        <p:spPr>
          <a:xfrm>
            <a:off x="4353867" y="3751706"/>
            <a:ext cx="3205686" cy="923330"/>
          </a:xfrm>
          <a:prstGeom prst="rect">
            <a:avLst/>
          </a:prstGeom>
          <a:noFill/>
        </p:spPr>
        <p:txBody>
          <a:bodyPr wrap="square" rtlCol="0">
            <a:spAutoFit/>
          </a:bodyPr>
          <a:lstStyle/>
          <a:p>
            <a:pPr algn="ctr"/>
            <a:r>
              <a:rPr lang="fr-FR" b="1" i="1">
                <a:solidFill>
                  <a:schemeClr val="bg1"/>
                </a:solidFill>
                <a:latin typeface="Bookman Old Style" panose="02050604050505020204" pitchFamily="18" charset="0"/>
                <a:cs typeface="Arial" panose="020B0604020202020204" pitchFamily="34" charset="0"/>
              </a:rPr>
              <a:t>Votre contact : </a:t>
            </a:r>
          </a:p>
          <a:p>
            <a:pPr algn="ctr"/>
            <a:r>
              <a:rPr lang="fr-FR" b="1" i="1">
                <a:solidFill>
                  <a:schemeClr val="bg1"/>
                </a:solidFill>
                <a:latin typeface="Bookman Old Style" panose="02050604050505020204" pitchFamily="18" charset="0"/>
                <a:cs typeface="Arial" panose="020B0604020202020204" pitchFamily="34" charset="0"/>
              </a:rPr>
              <a:t>Cécile de </a:t>
            </a:r>
            <a:r>
              <a:rPr lang="fr-FR" b="1" i="1" err="1">
                <a:solidFill>
                  <a:schemeClr val="bg1"/>
                </a:solidFill>
                <a:latin typeface="Bookman Old Style" panose="02050604050505020204" pitchFamily="18" charset="0"/>
                <a:cs typeface="Arial" panose="020B0604020202020204" pitchFamily="34" charset="0"/>
              </a:rPr>
              <a:t>Preval</a:t>
            </a:r>
            <a:br>
              <a:rPr lang="fr-FR">
                <a:solidFill>
                  <a:schemeClr val="bg1"/>
                </a:solidFill>
                <a:latin typeface="Arial" panose="020B0604020202020204" pitchFamily="34" charset="0"/>
                <a:cs typeface="Arial" panose="020B0604020202020204" pitchFamily="34" charset="0"/>
              </a:rPr>
            </a:br>
            <a:r>
              <a:rPr lang="fr-FR">
                <a:solidFill>
                  <a:schemeClr val="bg1"/>
                </a:solidFill>
                <a:latin typeface="Arial" panose="020B0604020202020204" pitchFamily="34" charset="0"/>
                <a:cs typeface="Arial" panose="020B0604020202020204" pitchFamily="34" charset="0"/>
              </a:rPr>
              <a:t>ceciledp@franceactive.org</a:t>
            </a:r>
          </a:p>
        </p:txBody>
      </p:sp>
      <p:sp>
        <p:nvSpPr>
          <p:cNvPr id="12" name="Espace réservé de la date 3">
            <a:extLst>
              <a:ext uri="{FF2B5EF4-FFF2-40B4-BE49-F238E27FC236}">
                <a16:creationId xmlns:a16="http://schemas.microsoft.com/office/drawing/2014/main" id="{EE1CFAF7-A816-421D-DF51-06E8EDB9FDC7}"/>
              </a:ext>
            </a:extLst>
          </p:cNvPr>
          <p:cNvSpPr txBox="1">
            <a:spLocks/>
          </p:cNvSpPr>
          <p:nvPr/>
        </p:nvSpPr>
        <p:spPr>
          <a:xfrm>
            <a:off x="862114" y="5913104"/>
            <a:ext cx="169849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sz="1400" b="1">
              <a:solidFill>
                <a:schemeClr val="bg1"/>
              </a:solidFill>
              <a:latin typeface="Arial" panose="020B0604020202020204" pitchFamily="34" charset="0"/>
              <a:cs typeface="Arial" panose="020B0604020202020204" pitchFamily="34" charset="0"/>
            </a:endParaRPr>
          </a:p>
        </p:txBody>
      </p:sp>
      <p:pic>
        <p:nvPicPr>
          <p:cNvPr id="23" name="Image 22" descr="Une image contenant Police, logo, Graphique, symbole&#10;&#10;Le contenu généré par l’IA peut être incorrect.">
            <a:extLst>
              <a:ext uri="{FF2B5EF4-FFF2-40B4-BE49-F238E27FC236}">
                <a16:creationId xmlns:a16="http://schemas.microsoft.com/office/drawing/2014/main" id="{E1A0E91B-6A99-ACE1-E9FB-2BE02F75A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265" y="5063169"/>
            <a:ext cx="2540890" cy="762267"/>
          </a:xfrm>
          <a:prstGeom prst="rect">
            <a:avLst/>
          </a:prstGeom>
        </p:spPr>
      </p:pic>
    </p:spTree>
    <p:extLst>
      <p:ext uri="{BB962C8B-B14F-4D97-AF65-F5344CB8AC3E}">
        <p14:creationId xmlns:p14="http://schemas.microsoft.com/office/powerpoint/2010/main" val="269214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5C6227A-FF0F-7697-2756-D859886A7A58}"/>
              </a:ext>
            </a:extLst>
          </p:cNvPr>
          <p:cNvSpPr>
            <a:spLocks noGrp="1"/>
          </p:cNvSpPr>
          <p:nvPr>
            <p:ph type="ctrTitle"/>
          </p:nvPr>
        </p:nvSpPr>
        <p:spPr>
          <a:xfrm>
            <a:off x="445069" y="152741"/>
            <a:ext cx="5329869" cy="700699"/>
          </a:xfrm>
        </p:spPr>
        <p:txBody>
          <a:bodyPr/>
          <a:lstStyle/>
          <a:p>
            <a:r>
              <a:rPr lang="fr-FR"/>
              <a:t>1. Notre engagement</a:t>
            </a:r>
          </a:p>
        </p:txBody>
      </p:sp>
      <p:sp>
        <p:nvSpPr>
          <p:cNvPr id="6" name="Espace réservé du texte 5">
            <a:extLst>
              <a:ext uri="{FF2B5EF4-FFF2-40B4-BE49-F238E27FC236}">
                <a16:creationId xmlns:a16="http://schemas.microsoft.com/office/drawing/2014/main" id="{834D4CC9-5691-5AE4-B85F-DC707E2310DB}"/>
              </a:ext>
            </a:extLst>
          </p:cNvPr>
          <p:cNvSpPr>
            <a:spLocks noGrp="1"/>
          </p:cNvSpPr>
          <p:nvPr>
            <p:ph type="body" sz="quarter" idx="13"/>
          </p:nvPr>
        </p:nvSpPr>
        <p:spPr>
          <a:xfrm>
            <a:off x="445069" y="1325801"/>
            <a:ext cx="5122612" cy="5150359"/>
          </a:xfrm>
        </p:spPr>
        <p:txBody>
          <a:bodyPr vert="horz" lIns="0" tIns="45720" rIns="91440" bIns="45720" rtlCol="0" anchor="t">
            <a:noAutofit/>
          </a:bodyPr>
          <a:lstStyle/>
          <a:p>
            <a:r>
              <a:rPr lang="fr-FR"/>
              <a:t>Le secteur de l’Économie Sociale et Solidaire (ESS) subit des mutations profondes : baisse des financements publics directs, transition écologique accélérée, digitalisation et montée de la précarité. Face à ces mutations, pour que les 155 000 entreprises et associations de l'ESS puissent pérenniser leur utilité sociale, </a:t>
            </a:r>
            <a:r>
              <a:rPr lang="fr-FR" b="1"/>
              <a:t>elles doivent faire évoluer et transformer leurs modèles économiques.</a:t>
            </a:r>
          </a:p>
          <a:p>
            <a:endParaRPr lang="fr-FR" b="1"/>
          </a:p>
          <a:p>
            <a:r>
              <a:rPr lang="fr-FR" b="1"/>
              <a:t>Notre réponse :</a:t>
            </a:r>
            <a:r>
              <a:rPr lang="fr-FR"/>
              <a:t> Pour se transformer, il faut investir. Et pour investir à bon escient, </a:t>
            </a:r>
            <a:r>
              <a:rPr lang="fr-FR" b="1"/>
              <a:t>il est nécessaire de se former</a:t>
            </a:r>
            <a:r>
              <a:rPr lang="fr-FR"/>
              <a:t>. </a:t>
            </a:r>
            <a:r>
              <a:rPr lang="fr-FR">
                <a:solidFill>
                  <a:srgbClr val="00A58D"/>
                </a:solidFill>
              </a:rPr>
              <a:t>Le Centre de formation France Active </a:t>
            </a:r>
            <a:r>
              <a:rPr lang="fr-FR"/>
              <a:t>donne aux dirigeants les clés stratégiques et financières pour piloter ces transformations, sans opposer performance économique et impact social.</a:t>
            </a:r>
          </a:p>
          <a:p>
            <a:endParaRPr lang="fr-FR" sz="1800">
              <a:latin typeface="Montserrat"/>
            </a:endParaRPr>
          </a:p>
          <a:p>
            <a:endParaRPr lang="fr-FR" sz="1800">
              <a:latin typeface="Montserrat"/>
            </a:endParaRPr>
          </a:p>
          <a:p>
            <a:endParaRPr lang="fr-FR" sz="1400">
              <a:latin typeface="Montserrat (Corps)"/>
            </a:endParaRPr>
          </a:p>
        </p:txBody>
      </p:sp>
      <p:pic>
        <p:nvPicPr>
          <p:cNvPr id="9" name="Espace réservé pour une image  8">
            <a:extLst>
              <a:ext uri="{FF2B5EF4-FFF2-40B4-BE49-F238E27FC236}">
                <a16:creationId xmlns:a16="http://schemas.microsoft.com/office/drawing/2014/main" id="{5B1BA88C-7BFB-05B6-0FAC-FAC7F7266DC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3227" r="23227"/>
          <a:stretch>
            <a:fillRect/>
          </a:stretch>
        </p:blipFill>
        <p:spPr>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prstClr val="white"/>
          </a:solidFill>
          <a:ln w="12700" cap="flat" cmpd="sng" algn="ctr">
            <a:noFill/>
            <a:prstDash val="solid"/>
            <a:miter lim="800000"/>
          </a:ln>
          <a:effectLst>
            <a:outerShdw blurRad="520700" dist="1282700" dir="5400000" sx="81000" sy="81000" algn="t" rotWithShape="0">
              <a:prstClr val="black">
                <a:alpha val="29000"/>
              </a:prstClr>
            </a:outerShdw>
          </a:effectLst>
        </p:spPr>
      </p:pic>
      <p:pic>
        <p:nvPicPr>
          <p:cNvPr id="8" name="Image 7" descr="Une image contenant habits, personne, Visage humain, homme&#10;&#10;Le contenu généré par l’IA peut être incorrect.">
            <a:extLst>
              <a:ext uri="{FF2B5EF4-FFF2-40B4-BE49-F238E27FC236}">
                <a16:creationId xmlns:a16="http://schemas.microsoft.com/office/drawing/2014/main" id="{78A8B9F4-5114-1F6B-38ED-FEF9FBC7FF38}"/>
              </a:ext>
            </a:extLst>
          </p:cNvPr>
          <p:cNvPicPr>
            <a:picLocks noChangeAspect="1"/>
          </p:cNvPicPr>
          <p:nvPr/>
        </p:nvPicPr>
        <p:blipFill>
          <a:blip r:embed="rId3"/>
          <a:srcRect l="6979" t="-101" r="210" b="-182"/>
          <a:stretch>
            <a:fillRect/>
          </a:stretch>
        </p:blipFill>
        <p:spPr>
          <a:xfrm>
            <a:off x="6769639" y="380432"/>
            <a:ext cx="4740460" cy="5919519"/>
          </a:xfrm>
          <a:prstGeom prst="rect">
            <a:avLst/>
          </a:prstGeom>
        </p:spPr>
      </p:pic>
    </p:spTree>
    <p:extLst>
      <p:ext uri="{BB962C8B-B14F-4D97-AF65-F5344CB8AC3E}">
        <p14:creationId xmlns:p14="http://schemas.microsoft.com/office/powerpoint/2010/main" val="349436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C638CD-3639-87B0-74FF-6E43DB5E3758}"/>
              </a:ext>
            </a:extLst>
          </p:cNvPr>
          <p:cNvSpPr>
            <a:spLocks noGrp="1"/>
          </p:cNvSpPr>
          <p:nvPr>
            <p:ph type="ctrTitle"/>
          </p:nvPr>
        </p:nvSpPr>
        <p:spPr>
          <a:xfrm>
            <a:off x="1947333" y="1656080"/>
            <a:ext cx="8297334" cy="3921760"/>
          </a:xfrm>
        </p:spPr>
        <p:txBody>
          <a:bodyPr/>
          <a:lstStyle/>
          <a:p>
            <a:r>
              <a:rPr lang="fr-FR"/>
              <a:t>Se former par l'action pour investir afin de maximiser l’utilité sociale de son projet</a:t>
            </a:r>
            <a:br>
              <a:rPr lang="fr-FR"/>
            </a:br>
            <a:r>
              <a:rPr lang="fr-FR"/>
              <a:t>=</a:t>
            </a:r>
            <a:br>
              <a:rPr lang="fr-FR"/>
            </a:br>
            <a:r>
              <a:rPr lang="fr-FR"/>
              <a:t>L’expertise de France Active au service des dirigeant.es engagés</a:t>
            </a:r>
          </a:p>
        </p:txBody>
      </p:sp>
    </p:spTree>
    <p:extLst>
      <p:ext uri="{BB962C8B-B14F-4D97-AF65-F5344CB8AC3E}">
        <p14:creationId xmlns:p14="http://schemas.microsoft.com/office/powerpoint/2010/main" val="2829275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89FD5-1A8E-ED12-476F-EC8CB82C5B57}"/>
              </a:ext>
            </a:extLst>
          </p:cNvPr>
          <p:cNvSpPr>
            <a:spLocks noGrp="1"/>
          </p:cNvSpPr>
          <p:nvPr>
            <p:ph type="ctrTitle"/>
          </p:nvPr>
        </p:nvSpPr>
        <p:spPr>
          <a:xfrm>
            <a:off x="445068" y="295620"/>
            <a:ext cx="9144000" cy="517819"/>
          </a:xfrm>
        </p:spPr>
        <p:txBody>
          <a:bodyPr/>
          <a:lstStyle/>
          <a:p>
            <a:r>
              <a:rPr lang="fr-FR"/>
              <a:t>2. Nos piliers d’apprentissage</a:t>
            </a:r>
          </a:p>
        </p:txBody>
      </p:sp>
      <p:sp>
        <p:nvSpPr>
          <p:cNvPr id="3" name="Espace réservé du texte 2">
            <a:extLst>
              <a:ext uri="{FF2B5EF4-FFF2-40B4-BE49-F238E27FC236}">
                <a16:creationId xmlns:a16="http://schemas.microsoft.com/office/drawing/2014/main" id="{D53D3D8A-BF4B-869C-FA49-FD9FE0862815}"/>
              </a:ext>
            </a:extLst>
          </p:cNvPr>
          <p:cNvSpPr>
            <a:spLocks noGrp="1"/>
          </p:cNvSpPr>
          <p:nvPr>
            <p:ph type="body" sz="quarter" idx="13"/>
          </p:nvPr>
        </p:nvSpPr>
        <p:spPr>
          <a:xfrm>
            <a:off x="283104" y="2223806"/>
            <a:ext cx="11908896" cy="4044573"/>
          </a:xfrm>
        </p:spPr>
        <p:txBody>
          <a:bodyPr vert="horz" lIns="0" tIns="45720" rIns="91440" bIns="45720" rtlCol="0" anchor="t">
            <a:noAutofit/>
          </a:bodyPr>
          <a:lstStyle/>
          <a:p>
            <a:r>
              <a:rPr lang="fr-FR" sz="1200"/>
              <a:t>France Active a transformé son expertise sur le financement en matière transférable pour nourrir des compétences immédiatement mobilisables sur le terrain, pour les dirigeant.es de l’ESS.</a:t>
            </a:r>
          </a:p>
          <a:p>
            <a:pPr lvl="0"/>
            <a:r>
              <a:rPr lang="fr-FR" sz="1200" b="1"/>
              <a:t>ANCRAGE : posture </a:t>
            </a:r>
          </a:p>
          <a:p>
            <a:pPr lvl="0"/>
            <a:r>
              <a:rPr lang="fr-FR" sz="1200"/>
              <a:t>Nous partons de la posture stratégique et de pilotage du dirigeant : l'apprenant s'approprie les concepts à partir de sa propre réalité de dirigeant pour renforcer sa posture.</a:t>
            </a:r>
          </a:p>
          <a:p>
            <a:pPr lvl="0"/>
            <a:r>
              <a:rPr lang="fr-FR" sz="1200" b="1"/>
              <a:t>IMMERSION : Etudes de cas</a:t>
            </a:r>
          </a:p>
          <a:p>
            <a:pPr lvl="0"/>
            <a:r>
              <a:rPr lang="fr-FR" sz="1200">
                <a:latin typeface="Arial"/>
                <a:cs typeface="Arial"/>
              </a:rPr>
              <a:t>L’offre est basée soit sur des cas réels</a:t>
            </a:r>
            <a:r>
              <a:rPr lang="fr-FR" sz="1200" b="1">
                <a:latin typeface="Arial"/>
                <a:cs typeface="Arial"/>
              </a:rPr>
              <a:t> </a:t>
            </a:r>
            <a:r>
              <a:rPr lang="fr-FR" sz="1200">
                <a:latin typeface="Arial"/>
                <a:cs typeface="Arial"/>
              </a:rPr>
              <a:t>(bibliothèque de cas de modèles économiques, de risques et de stratégies d'investissement existants), soit sur les cas des apprenants.</a:t>
            </a:r>
          </a:p>
          <a:p>
            <a:pPr lvl="0"/>
            <a:r>
              <a:rPr lang="fr-FR" sz="1200" b="1"/>
              <a:t>PROJECTION : co-développement</a:t>
            </a:r>
            <a:endParaRPr lang="fr-FR" sz="1200"/>
          </a:p>
          <a:p>
            <a:pPr lvl="0"/>
            <a:r>
              <a:rPr lang="fr-FR" sz="1200"/>
              <a:t>L’offre est basée sur l’apprentissage entre pairs : effet miroir où les expériences des pairs résonnent avec le vécu de l'apprenant, stimulant la motivation et la vision prospective.</a:t>
            </a:r>
          </a:p>
          <a:p>
            <a:pPr lvl="0"/>
            <a:r>
              <a:rPr lang="fr-FR" sz="1200" b="1"/>
              <a:t>Évolution professionnelle : montée en compétence</a:t>
            </a:r>
          </a:p>
          <a:p>
            <a:pPr lvl="0"/>
            <a:r>
              <a:rPr lang="fr-FR" sz="1200"/>
              <a:t>Nos formations permettent d’améliorer l’employabilité du dirigeant et</a:t>
            </a:r>
            <a:r>
              <a:rPr lang="fr-FR" sz="1200" b="1"/>
              <a:t> </a:t>
            </a:r>
            <a:r>
              <a:rPr lang="fr-FR" sz="1200"/>
              <a:t>le pilotage de son projet.</a:t>
            </a:r>
            <a:r>
              <a:rPr lang="fr-FR" sz="1200" b="1"/>
              <a:t> </a:t>
            </a:r>
            <a:r>
              <a:rPr lang="fr-FR" sz="1200"/>
              <a:t>Notre</a:t>
            </a:r>
            <a:r>
              <a:rPr lang="fr-FR" sz="1200" b="1"/>
              <a:t> </a:t>
            </a:r>
            <a:r>
              <a:rPr lang="fr-FR" sz="1200"/>
              <a:t>organisme de formation est certifié (Qualiopi) et adossé à un référentiel de compétences.</a:t>
            </a:r>
          </a:p>
          <a:p>
            <a:pPr lvl="0"/>
            <a:r>
              <a:rPr lang="fr-FR" sz="1200" b="1"/>
              <a:t>TRANSFERT ET SUIVI : post-formation</a:t>
            </a:r>
          </a:p>
          <a:p>
            <a:pPr lvl="0"/>
            <a:r>
              <a:rPr lang="fr-FR" sz="1200"/>
              <a:t>L’offre est intégrée dans l’ensemble de ce que France Active peut apporter aux projets. Le lien unique entre </a:t>
            </a:r>
            <a:r>
              <a:rPr lang="fr-FR" sz="1200" i="1"/>
              <a:t>Formation</a:t>
            </a:r>
            <a:r>
              <a:rPr lang="fr-FR" sz="1200"/>
              <a:t> et </a:t>
            </a:r>
            <a:r>
              <a:rPr lang="fr-FR" sz="1200" i="1"/>
              <a:t>Accompagnement </a:t>
            </a:r>
            <a:r>
              <a:rPr lang="fr-FR" sz="1200"/>
              <a:t>(financier, DLA …) sécurise l’application des acquis dans la structure.</a:t>
            </a:r>
          </a:p>
          <a:p>
            <a:endParaRPr lang="fr-FR"/>
          </a:p>
        </p:txBody>
      </p:sp>
      <p:graphicFrame>
        <p:nvGraphicFramePr>
          <p:cNvPr id="4" name="Diagramme 3">
            <a:extLst>
              <a:ext uri="{FF2B5EF4-FFF2-40B4-BE49-F238E27FC236}">
                <a16:creationId xmlns:a16="http://schemas.microsoft.com/office/drawing/2014/main" id="{1EBDB86B-15FE-ABF2-DB6E-BBDA4DB1CFA6}"/>
              </a:ext>
            </a:extLst>
          </p:cNvPr>
          <p:cNvGraphicFramePr/>
          <p:nvPr>
            <p:extLst>
              <p:ext uri="{D42A27DB-BD31-4B8C-83A1-F6EECF244321}">
                <p14:modId xmlns:p14="http://schemas.microsoft.com/office/powerpoint/2010/main" val="2378582229"/>
              </p:ext>
            </p:extLst>
          </p:nvPr>
        </p:nvGraphicFramePr>
        <p:xfrm>
          <a:off x="445068" y="988979"/>
          <a:ext cx="10312400" cy="746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963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2C096-3A77-93BA-7580-7E99FD2DF4C2}"/>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EC6B2D1-E755-B9C3-F3CE-6F1B001B6776}"/>
              </a:ext>
            </a:extLst>
          </p:cNvPr>
          <p:cNvSpPr txBox="1">
            <a:spLocks/>
          </p:cNvSpPr>
          <p:nvPr/>
        </p:nvSpPr>
        <p:spPr>
          <a:xfrm>
            <a:off x="254000" y="1743950"/>
            <a:ext cx="5520938" cy="4550171"/>
          </a:xfrm>
          <a:prstGeom prst="rect">
            <a:avLst/>
          </a:prstGeom>
        </p:spPr>
        <p:txBody>
          <a:bodyPr/>
          <a:lstStyle>
            <a:lvl1pPr marL="0" indent="0" algn="l" defTabSz="914400" rtl="0" eaLnBrk="1" latinLnBrk="0" hangingPunct="1">
              <a:lnSpc>
                <a:spcPct val="120000"/>
              </a:lnSpc>
              <a:spcBef>
                <a:spcPts val="0"/>
              </a:spcBef>
              <a:spcAft>
                <a:spcPts val="600"/>
              </a:spcAft>
              <a:buFont typeface="Arial" panose="020B0604020202020204" pitchFamily="34" charset="0"/>
              <a:buNone/>
              <a:defRPr sz="1600" kern="1200">
                <a:solidFill>
                  <a:schemeClr val="tx1"/>
                </a:solidFill>
                <a:latin typeface="Arial" panose="020B0604020202020204" pitchFamily="34" charset="0"/>
                <a:ea typeface="+mn-ea"/>
                <a:cs typeface="+mn-cs"/>
              </a:defRPr>
            </a:lvl1pPr>
            <a:lvl2pPr marL="0" indent="0" algn="l" defTabSz="914400" rtl="0" eaLnBrk="1" latinLnBrk="0" hangingPunct="1">
              <a:lnSpc>
                <a:spcPct val="120000"/>
              </a:lnSpc>
              <a:spcBef>
                <a:spcPts val="0"/>
              </a:spcBef>
              <a:spcAft>
                <a:spcPts val="900"/>
              </a:spcAft>
              <a:buFont typeface="Arial" panose="020B0604020202020204" pitchFamily="34" charset="0"/>
              <a:buNone/>
              <a:defRPr sz="2000" b="1" kern="1200">
                <a:solidFill>
                  <a:schemeClr val="accent1"/>
                </a:solidFill>
                <a:latin typeface="+mj-lt"/>
                <a:ea typeface="+mn-ea"/>
                <a:cs typeface="+mn-cs"/>
              </a:defRPr>
            </a:lvl2pPr>
            <a:lvl3pPr marL="252000" indent="-252000" algn="l" defTabSz="914400" rtl="0" eaLnBrk="1" latinLnBrk="0" hangingPunct="1">
              <a:lnSpc>
                <a:spcPct val="120000"/>
              </a:lnSpc>
              <a:spcBef>
                <a:spcPts val="0"/>
              </a:spcBef>
              <a:spcAft>
                <a:spcPts val="600"/>
              </a:spcAft>
              <a:buFontTx/>
              <a:buBlip>
                <a:blip>
                  <a:extLst>
                    <a:ext uri="{96DAC541-7B7A-43D3-8B79-37D633B846F1}">
                      <asvg:svgBlip xmlns:asvg="http://schemas.microsoft.com/office/drawing/2016/SVG/main" r:embed="rId3"/>
                    </a:ext>
                  </a:extLst>
                </a:blip>
              </a:buBlip>
              <a:defRPr sz="1600" kern="1200">
                <a:solidFill>
                  <a:schemeClr val="tx1"/>
                </a:solidFill>
                <a:latin typeface="Arial" panose="020B0604020202020204" pitchFamily="34" charset="0"/>
                <a:ea typeface="+mn-ea"/>
                <a:cs typeface="+mn-cs"/>
              </a:defRPr>
            </a:lvl3pPr>
            <a:lvl4pPr marL="360000" indent="-180000" algn="l" defTabSz="914400" rtl="0" eaLnBrk="1" latinLnBrk="0" hangingPunct="1">
              <a:lnSpc>
                <a:spcPct val="120000"/>
              </a:lnSpc>
              <a:spcBef>
                <a:spcPts val="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mn-cs"/>
              </a:defRPr>
            </a:lvl4pPr>
            <a:lvl5pPr marL="540000" indent="-180000" algn="l" defTabSz="914400" rtl="0" eaLnBrk="1" latinLnBrk="0" hangingPunct="1">
              <a:lnSpc>
                <a:spcPct val="120000"/>
              </a:lnSpc>
              <a:spcBef>
                <a:spcPts val="500"/>
              </a:spcBef>
              <a:buClr>
                <a:schemeClr val="accent1"/>
              </a:buClr>
              <a:buFont typeface="Segoe UI Light" panose="020B0502040204020203" pitchFamily="34" charset="0"/>
              <a:buChar char="‑"/>
              <a:defRPr sz="16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Pour répondre aux contraintes des professionnels en activité, l'offre se décline selon une ingénierie agile et multiformat :</a:t>
            </a:r>
          </a:p>
          <a:p>
            <a:pPr lvl="0"/>
            <a:r>
              <a:rPr lang="fr-FR" sz="1400" b="1"/>
              <a:t>La formation-action (Le transfert immédiat) :</a:t>
            </a:r>
            <a:r>
              <a:rPr lang="fr-FR" sz="1400"/>
              <a:t> on ne vient pas pour apprendre de manière descendante, on vient résoudre un problème professionnel de sa propre structure.</a:t>
            </a:r>
          </a:p>
          <a:p>
            <a:pPr lvl="0"/>
            <a:r>
              <a:rPr lang="fr-FR" sz="1400" b="1"/>
              <a:t>La flexibilité absolue (multimodalité &amp; comodalité) :</a:t>
            </a:r>
            <a:r>
              <a:rPr lang="fr-FR" sz="1400"/>
              <a:t> des parcours mixtes combinant le présentiel et le distanciel (via une plateforme en ligne dédiée), ainsi que l’apprentissage en autonomie (e-learning). </a:t>
            </a:r>
          </a:p>
          <a:p>
            <a:pPr lvl="0"/>
            <a:r>
              <a:rPr lang="fr-FR" sz="1400" b="1"/>
              <a:t>La répétition fertile (multi-exposition &amp; multi-testing) :</a:t>
            </a:r>
            <a:r>
              <a:rPr lang="fr-FR" sz="1400"/>
              <a:t> une même thématique est abordée sous différents angles successifs pour maximiser la rétention et garantir la validation des blocs de compétences.</a:t>
            </a:r>
          </a:p>
          <a:p>
            <a:pPr lvl="0"/>
            <a:r>
              <a:rPr lang="fr-FR" sz="1400" b="1"/>
              <a:t>L’accompagnement &amp; la personnalisation :</a:t>
            </a:r>
            <a:r>
              <a:rPr lang="fr-FR" sz="1400"/>
              <a:t> des promotions à effectifs limités (12 participants maximum) permettant un suivi individualisé et une facilitation sur-mesure.</a:t>
            </a:r>
          </a:p>
        </p:txBody>
      </p:sp>
      <p:sp>
        <p:nvSpPr>
          <p:cNvPr id="5" name="Titre 4">
            <a:extLst>
              <a:ext uri="{FF2B5EF4-FFF2-40B4-BE49-F238E27FC236}">
                <a16:creationId xmlns:a16="http://schemas.microsoft.com/office/drawing/2014/main" id="{A86B1EF1-DE8B-D104-E344-6508293B5DCB}"/>
              </a:ext>
            </a:extLst>
          </p:cNvPr>
          <p:cNvSpPr>
            <a:spLocks noGrp="1"/>
          </p:cNvSpPr>
          <p:nvPr>
            <p:ph type="ctrTitle"/>
          </p:nvPr>
        </p:nvSpPr>
        <p:spPr>
          <a:xfrm>
            <a:off x="445069" y="406742"/>
            <a:ext cx="5329869" cy="890718"/>
          </a:xfrm>
        </p:spPr>
        <p:txBody>
          <a:bodyPr anchor="t"/>
          <a:lstStyle/>
          <a:p>
            <a:r>
              <a:rPr lang="fr-FR"/>
              <a:t>3. Nos principes d’ingénierie pédagogique</a:t>
            </a:r>
          </a:p>
        </p:txBody>
      </p:sp>
      <p:pic>
        <p:nvPicPr>
          <p:cNvPr id="7" name="Espace réservé pour une image  6" descr="Une image contenant personne, habits, Visage humain, intérieur&#10;&#10;Le contenu généré par l’IA peut être incorrect.">
            <a:extLst>
              <a:ext uri="{FF2B5EF4-FFF2-40B4-BE49-F238E27FC236}">
                <a16:creationId xmlns:a16="http://schemas.microsoft.com/office/drawing/2014/main" id="{6AA44B4B-A2A1-41AF-22E2-B44D5D96C6C4}"/>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3219" r="23219"/>
          <a:stretch>
            <a:fillRect/>
          </a:stretch>
        </p:blipFill>
        <p:spPr>
          <a:custGeom>
            <a:avLst/>
            <a:gdLst>
              <a:gd name="connsiteX0" fmla="*/ 4591520 w 4750455"/>
              <a:gd name="connsiteY0" fmla="*/ 0 h 6103103"/>
              <a:gd name="connsiteX1" fmla="*/ 4750455 w 4750455"/>
              <a:gd name="connsiteY1" fmla="*/ 0 h 6103103"/>
              <a:gd name="connsiteX2" fmla="*/ 4750455 w 4750455"/>
              <a:gd name="connsiteY2" fmla="*/ 85633 h 6103103"/>
              <a:gd name="connsiteX3" fmla="*/ 0 w 4750455"/>
              <a:gd name="connsiteY3" fmla="*/ 0 h 6103103"/>
              <a:gd name="connsiteX4" fmla="*/ 4130618 w 4750455"/>
              <a:gd name="connsiteY4" fmla="*/ 0 h 6103103"/>
              <a:gd name="connsiteX5" fmla="*/ 4625358 w 4750455"/>
              <a:gd name="connsiteY5" fmla="*/ 258925 h 6103103"/>
              <a:gd name="connsiteX6" fmla="*/ 4081869 w 4750455"/>
              <a:gd name="connsiteY6" fmla="*/ 543230 h 6103103"/>
              <a:gd name="connsiteX7" fmla="*/ 4081869 w 4750455"/>
              <a:gd name="connsiteY7" fmla="*/ 792313 h 6103103"/>
              <a:gd name="connsiteX8" fmla="*/ 4750455 w 4750455"/>
              <a:gd name="connsiteY8" fmla="*/ 432174 h 6103103"/>
              <a:gd name="connsiteX9" fmla="*/ 4750455 w 4750455"/>
              <a:gd name="connsiteY9" fmla="*/ 640529 h 6103103"/>
              <a:gd name="connsiteX10" fmla="*/ 4595496 w 4750455"/>
              <a:gd name="connsiteY10" fmla="*/ 723999 h 6103103"/>
              <a:gd name="connsiteX11" fmla="*/ 4750455 w 4750455"/>
              <a:gd name="connsiteY11" fmla="*/ 807490 h 6103103"/>
              <a:gd name="connsiteX12" fmla="*/ 4750455 w 4750455"/>
              <a:gd name="connsiteY12" fmla="*/ 6103103 h 6103103"/>
              <a:gd name="connsiteX13" fmla="*/ 0 w 4750455"/>
              <a:gd name="connsiteY13" fmla="*/ 6103103 h 610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50455" h="6103103">
                <a:moveTo>
                  <a:pt x="4591520" y="0"/>
                </a:moveTo>
                <a:lnTo>
                  <a:pt x="4750455" y="0"/>
                </a:lnTo>
                <a:lnTo>
                  <a:pt x="4750455" y="85633"/>
                </a:lnTo>
                <a:close/>
                <a:moveTo>
                  <a:pt x="0" y="0"/>
                </a:moveTo>
                <a:lnTo>
                  <a:pt x="4130618" y="0"/>
                </a:lnTo>
                <a:lnTo>
                  <a:pt x="4625358" y="258925"/>
                </a:lnTo>
                <a:lnTo>
                  <a:pt x="4081869" y="543230"/>
                </a:lnTo>
                <a:lnTo>
                  <a:pt x="4081869" y="792313"/>
                </a:lnTo>
                <a:lnTo>
                  <a:pt x="4750455" y="432174"/>
                </a:lnTo>
                <a:lnTo>
                  <a:pt x="4750455" y="640529"/>
                </a:lnTo>
                <a:lnTo>
                  <a:pt x="4595496" y="723999"/>
                </a:lnTo>
                <a:lnTo>
                  <a:pt x="4750455" y="807490"/>
                </a:lnTo>
                <a:lnTo>
                  <a:pt x="4750455" y="6103103"/>
                </a:lnTo>
                <a:lnTo>
                  <a:pt x="0" y="6103103"/>
                </a:lnTo>
                <a:close/>
              </a:path>
            </a:pathLst>
          </a:custGeom>
          <a:solidFill>
            <a:prstClr val="white"/>
          </a:solidFill>
          <a:ln w="12700" cap="flat" cmpd="sng" algn="ctr">
            <a:noFill/>
            <a:prstDash val="solid"/>
            <a:miter lim="800000"/>
          </a:ln>
          <a:effectLst>
            <a:outerShdw blurRad="520700" dist="1282700" dir="5400000" sx="81000" sy="81000" algn="t" rotWithShape="0">
              <a:prstClr val="black">
                <a:alpha val="29000"/>
              </a:prstClr>
            </a:outerShdw>
          </a:effectLst>
        </p:spPr>
      </p:pic>
    </p:spTree>
    <p:extLst>
      <p:ext uri="{BB962C8B-B14F-4D97-AF65-F5344CB8AC3E}">
        <p14:creationId xmlns:p14="http://schemas.microsoft.com/office/powerpoint/2010/main" val="241854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46098911-ECBB-218E-C816-9071E1240760}"/>
              </a:ext>
            </a:extLst>
          </p:cNvPr>
          <p:cNvSpPr>
            <a:spLocks noGrp="1"/>
          </p:cNvSpPr>
          <p:nvPr>
            <p:ph type="body" sz="quarter" idx="15"/>
          </p:nvPr>
        </p:nvSpPr>
        <p:spPr/>
        <p:txBody>
          <a:bodyPr/>
          <a:lstStyle/>
          <a:p>
            <a:endParaRPr lang="fr-FR"/>
          </a:p>
        </p:txBody>
      </p:sp>
      <p:sp>
        <p:nvSpPr>
          <p:cNvPr id="2" name="Titre 1">
            <a:extLst>
              <a:ext uri="{FF2B5EF4-FFF2-40B4-BE49-F238E27FC236}">
                <a16:creationId xmlns:a16="http://schemas.microsoft.com/office/drawing/2014/main" id="{F8B4F670-1133-551E-8E1D-E492932AC1D1}"/>
              </a:ext>
            </a:extLst>
          </p:cNvPr>
          <p:cNvSpPr>
            <a:spLocks noGrp="1"/>
          </p:cNvSpPr>
          <p:nvPr>
            <p:ph type="ctrTitle"/>
          </p:nvPr>
        </p:nvSpPr>
        <p:spPr/>
        <p:txBody>
          <a:bodyPr/>
          <a:lstStyle/>
          <a:p>
            <a:r>
              <a:rPr lang="fr-FR"/>
              <a:t>4. Nos cibles</a:t>
            </a:r>
          </a:p>
        </p:txBody>
      </p:sp>
      <p:sp>
        <p:nvSpPr>
          <p:cNvPr id="3" name="Espace réservé du texte 2">
            <a:extLst>
              <a:ext uri="{FF2B5EF4-FFF2-40B4-BE49-F238E27FC236}">
                <a16:creationId xmlns:a16="http://schemas.microsoft.com/office/drawing/2014/main" id="{113D9AC3-A6DC-5381-E1E3-8377FCCB150E}"/>
              </a:ext>
            </a:extLst>
          </p:cNvPr>
          <p:cNvSpPr>
            <a:spLocks noGrp="1"/>
          </p:cNvSpPr>
          <p:nvPr>
            <p:ph type="body" sz="quarter" idx="13"/>
          </p:nvPr>
        </p:nvSpPr>
        <p:spPr/>
        <p:txBody>
          <a:bodyPr/>
          <a:lstStyle/>
          <a:p>
            <a:pPr fontAlgn="base"/>
            <a:r>
              <a:rPr lang="fr-FR"/>
              <a:t>Les organisations de l’ESS de petites tailles qui doivent répondre à des enjeux préalables de structuration de leur gestion, d’élaboration de leur modèle économique et de leur vision stratégique.</a:t>
            </a:r>
          </a:p>
          <a:p>
            <a:pPr fontAlgn="base"/>
            <a:r>
              <a:rPr lang="fr-FR"/>
              <a:t>Elles trouveront des outils pour structurer leurs projets et répondre à leurs premiers besoins de montée en compétences sur le pilotage économique et financier.</a:t>
            </a:r>
          </a:p>
          <a:p>
            <a:endParaRPr lang="fr-FR"/>
          </a:p>
        </p:txBody>
      </p:sp>
      <p:sp>
        <p:nvSpPr>
          <p:cNvPr id="12" name="Espace réservé du texte 11">
            <a:extLst>
              <a:ext uri="{FF2B5EF4-FFF2-40B4-BE49-F238E27FC236}">
                <a16:creationId xmlns:a16="http://schemas.microsoft.com/office/drawing/2014/main" id="{69F3A00B-677A-3064-28F9-06A54CD6A10D}"/>
              </a:ext>
            </a:extLst>
          </p:cNvPr>
          <p:cNvSpPr>
            <a:spLocks noGrp="1"/>
          </p:cNvSpPr>
          <p:nvPr>
            <p:ph type="body" sz="quarter" idx="14"/>
          </p:nvPr>
        </p:nvSpPr>
        <p:spPr/>
        <p:txBody>
          <a:bodyPr/>
          <a:lstStyle/>
          <a:p>
            <a:r>
              <a:rPr lang="fr-FR" sz="1800" b="1"/>
              <a:t>Notre cible amont</a:t>
            </a:r>
          </a:p>
        </p:txBody>
      </p:sp>
      <p:sp>
        <p:nvSpPr>
          <p:cNvPr id="14" name="Espace réservé du texte 13">
            <a:extLst>
              <a:ext uri="{FF2B5EF4-FFF2-40B4-BE49-F238E27FC236}">
                <a16:creationId xmlns:a16="http://schemas.microsoft.com/office/drawing/2014/main" id="{B573C1EF-E0BB-E2CA-23D2-803503E47E79}"/>
              </a:ext>
            </a:extLst>
          </p:cNvPr>
          <p:cNvSpPr>
            <a:spLocks noGrp="1"/>
          </p:cNvSpPr>
          <p:nvPr>
            <p:ph type="body" sz="quarter" idx="16"/>
          </p:nvPr>
        </p:nvSpPr>
        <p:spPr/>
        <p:txBody>
          <a:bodyPr/>
          <a:lstStyle/>
          <a:p>
            <a:endParaRPr lang="fr-FR"/>
          </a:p>
        </p:txBody>
      </p:sp>
      <p:sp>
        <p:nvSpPr>
          <p:cNvPr id="10" name="Espace réservé du texte 9">
            <a:extLst>
              <a:ext uri="{FF2B5EF4-FFF2-40B4-BE49-F238E27FC236}">
                <a16:creationId xmlns:a16="http://schemas.microsoft.com/office/drawing/2014/main" id="{4E29D517-3CDF-AC2F-2E31-A5E2C482CB8D}"/>
              </a:ext>
            </a:extLst>
          </p:cNvPr>
          <p:cNvSpPr>
            <a:spLocks noGrp="1"/>
          </p:cNvSpPr>
          <p:nvPr>
            <p:ph type="body" sz="quarter" idx="17"/>
          </p:nvPr>
        </p:nvSpPr>
        <p:spPr>
          <a:xfrm>
            <a:off x="4089400" y="3933433"/>
            <a:ext cx="7653388" cy="1996594"/>
          </a:xfrm>
        </p:spPr>
        <p:txBody>
          <a:bodyPr vert="horz" lIns="0" tIns="45720" rIns="91440" bIns="45720" rtlCol="0" anchor="t">
            <a:noAutofit/>
          </a:bodyPr>
          <a:lstStyle/>
          <a:p>
            <a:r>
              <a:rPr lang="fr-FR">
                <a:latin typeface="Arial"/>
                <a:cs typeface="Arial"/>
              </a:rPr>
              <a:t>Les dirigeant.es des associations et entreprises solidaires qui sont au cœur des mutations, notamment les organisations de taille moyenne (entre 10 et 50 ETP), ainsi que les organisations plus grandes (entre 50 et 250 ETP).  </a:t>
            </a:r>
          </a:p>
          <a:p>
            <a:r>
              <a:rPr lang="fr-FR"/>
              <a:t>Elles auront accès à des contenus leur permettant de repenser leur modèle afin de le repositionner dans le contexte actuel.</a:t>
            </a:r>
          </a:p>
        </p:txBody>
      </p:sp>
      <p:sp>
        <p:nvSpPr>
          <p:cNvPr id="15" name="Espace réservé du texte 14">
            <a:extLst>
              <a:ext uri="{FF2B5EF4-FFF2-40B4-BE49-F238E27FC236}">
                <a16:creationId xmlns:a16="http://schemas.microsoft.com/office/drawing/2014/main" id="{BD0700E2-F0D8-D5D4-1D62-E3874EEBA183}"/>
              </a:ext>
            </a:extLst>
          </p:cNvPr>
          <p:cNvSpPr>
            <a:spLocks noGrp="1"/>
          </p:cNvSpPr>
          <p:nvPr>
            <p:ph type="body" sz="quarter" idx="18"/>
          </p:nvPr>
        </p:nvSpPr>
        <p:spPr/>
        <p:txBody>
          <a:bodyPr/>
          <a:lstStyle/>
          <a:p>
            <a:r>
              <a:rPr lang="fr-FR" sz="1800" b="1"/>
              <a:t>Notre cœur de cible </a:t>
            </a:r>
          </a:p>
        </p:txBody>
      </p:sp>
    </p:spTree>
    <p:extLst>
      <p:ext uri="{BB962C8B-B14F-4D97-AF65-F5344CB8AC3E}">
        <p14:creationId xmlns:p14="http://schemas.microsoft.com/office/powerpoint/2010/main" val="134716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D0FD41-554F-FC2E-CB8F-320E76EC9C3B}"/>
              </a:ext>
            </a:extLst>
          </p:cNvPr>
          <p:cNvSpPr>
            <a:spLocks noGrp="1"/>
          </p:cNvSpPr>
          <p:nvPr>
            <p:ph type="ctrTitle"/>
          </p:nvPr>
        </p:nvSpPr>
        <p:spPr>
          <a:xfrm>
            <a:off x="366134" y="709612"/>
            <a:ext cx="2958531" cy="3240699"/>
          </a:xfrm>
        </p:spPr>
        <p:txBody>
          <a:bodyPr/>
          <a:lstStyle/>
          <a:p>
            <a:r>
              <a:rPr lang="fr-FR"/>
              <a:t>5. Nos quatre domaines d’expertise</a:t>
            </a:r>
            <a:br>
              <a:rPr lang="fr-FR"/>
            </a:br>
            <a:endParaRPr lang="fr-FR"/>
          </a:p>
        </p:txBody>
      </p:sp>
      <p:graphicFrame>
        <p:nvGraphicFramePr>
          <p:cNvPr id="16" name="Espace réservé pour une image  15">
            <a:extLst>
              <a:ext uri="{FF2B5EF4-FFF2-40B4-BE49-F238E27FC236}">
                <a16:creationId xmlns:a16="http://schemas.microsoft.com/office/drawing/2014/main" id="{BFA6EE04-B00B-6715-1C75-835EEEA13D36}"/>
              </a:ext>
            </a:extLst>
          </p:cNvPr>
          <p:cNvGraphicFramePr>
            <a:graphicFrameLocks noGrp="1"/>
          </p:cNvGraphicFramePr>
          <p:nvPr>
            <p:ph type="pic" sz="quarter" idx="14"/>
            <p:extLst>
              <p:ext uri="{D42A27DB-BD31-4B8C-83A1-F6EECF244321}">
                <p14:modId xmlns:p14="http://schemas.microsoft.com/office/powerpoint/2010/main" val="1681387406"/>
              </p:ext>
            </p:extLst>
          </p:nvPr>
        </p:nvGraphicFramePr>
        <p:xfrm>
          <a:off x="1551098" y="1678578"/>
          <a:ext cx="10421162" cy="4807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9515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5A6EBD-8A18-5099-92D1-E28C7B44A249}"/>
              </a:ext>
            </a:extLst>
          </p:cNvPr>
          <p:cNvSpPr>
            <a:spLocks noGrp="1"/>
          </p:cNvSpPr>
          <p:nvPr>
            <p:ph type="ctrTitle"/>
          </p:nvPr>
        </p:nvSpPr>
        <p:spPr>
          <a:xfrm>
            <a:off x="445069" y="406742"/>
            <a:ext cx="10596922" cy="529174"/>
          </a:xfrm>
        </p:spPr>
        <p:txBody>
          <a:bodyPr/>
          <a:lstStyle/>
          <a:p>
            <a:r>
              <a:rPr lang="fr-FR"/>
              <a:t>5. Notre promesse</a:t>
            </a:r>
          </a:p>
        </p:txBody>
      </p:sp>
      <p:graphicFrame>
        <p:nvGraphicFramePr>
          <p:cNvPr id="3" name="Diagramme 2">
            <a:extLst>
              <a:ext uri="{FF2B5EF4-FFF2-40B4-BE49-F238E27FC236}">
                <a16:creationId xmlns:a16="http://schemas.microsoft.com/office/drawing/2014/main" id="{BA836E75-2A54-F44C-CDD5-C003AD07ECA0}"/>
              </a:ext>
            </a:extLst>
          </p:cNvPr>
          <p:cNvGraphicFramePr/>
          <p:nvPr>
            <p:extLst>
              <p:ext uri="{D42A27DB-BD31-4B8C-83A1-F6EECF244321}">
                <p14:modId xmlns:p14="http://schemas.microsoft.com/office/powerpoint/2010/main" val="3463170684"/>
              </p:ext>
            </p:extLst>
          </p:nvPr>
        </p:nvGraphicFramePr>
        <p:xfrm>
          <a:off x="445069" y="1086522"/>
          <a:ext cx="11176317" cy="5165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840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F2AD71-7C4C-4B30-05A5-F725EFD56CA6}"/>
              </a:ext>
            </a:extLst>
          </p:cNvPr>
          <p:cNvSpPr>
            <a:spLocks noGrp="1"/>
          </p:cNvSpPr>
          <p:nvPr>
            <p:ph type="ctrTitle"/>
          </p:nvPr>
        </p:nvSpPr>
        <p:spPr>
          <a:xfrm>
            <a:off x="1807483" y="580912"/>
            <a:ext cx="8297334" cy="5337622"/>
          </a:xfrm>
        </p:spPr>
        <p:txBody>
          <a:bodyPr/>
          <a:lstStyle/>
          <a:p>
            <a:r>
              <a:rPr lang="fr-FR"/>
              <a:t>« L’expertise du premier financeur de l’ESS, déployée au cœur de votre territoire. »</a:t>
            </a:r>
            <a:br>
              <a:rPr lang="fr-FR"/>
            </a:br>
            <a:br>
              <a:rPr lang="fr-FR"/>
            </a:br>
            <a:r>
              <a:rPr lang="fr-FR" sz="1800"/>
              <a:t>Choisir le Centre de formation France Active, c'est bénéficier d'une double force : l'expertise d'une tête de réseau nationale et la finesse d'un ancrage local capable d'adapter chaque parcours aux réalités des écosystèmes régionaux.</a:t>
            </a:r>
          </a:p>
        </p:txBody>
      </p:sp>
    </p:spTree>
    <p:extLst>
      <p:ext uri="{BB962C8B-B14F-4D97-AF65-F5344CB8AC3E}">
        <p14:creationId xmlns:p14="http://schemas.microsoft.com/office/powerpoint/2010/main" val="4123099357"/>
      </p:ext>
    </p:extLst>
  </p:cSld>
  <p:clrMapOvr>
    <a:masterClrMapping/>
  </p:clrMapOvr>
</p:sld>
</file>

<file path=ppt/theme/theme1.xml><?xml version="1.0" encoding="utf-8"?>
<a:theme xmlns:a="http://schemas.openxmlformats.org/drawingml/2006/main" name="Cover">
  <a:themeElements>
    <a:clrScheme name="France Active">
      <a:dk1>
        <a:srgbClr val="262626"/>
      </a:dk1>
      <a:lt1>
        <a:sysClr val="window" lastClr="FFFFFF"/>
      </a:lt1>
      <a:dk2>
        <a:srgbClr val="44546A"/>
      </a:dk2>
      <a:lt2>
        <a:srgbClr val="E7E6E6"/>
      </a:lt2>
      <a:accent1>
        <a:srgbClr val="00A58D"/>
      </a:accent1>
      <a:accent2>
        <a:srgbClr val="EBB900"/>
      </a:accent2>
      <a:accent3>
        <a:srgbClr val="ED6C71"/>
      </a:accent3>
      <a:accent4>
        <a:srgbClr val="4054A1"/>
      </a:accent4>
      <a:accent5>
        <a:srgbClr val="27AAE1"/>
      </a:accent5>
      <a:accent6>
        <a:srgbClr val="FF7F2F"/>
      </a:accent6>
      <a:hlink>
        <a:srgbClr val="0563C1"/>
      </a:hlink>
      <a:folHlink>
        <a:srgbClr val="954F72"/>
      </a:folHlink>
    </a:clrScheme>
    <a:fontScheme name="France Active Web">
      <a:majorFont>
        <a:latin typeface="Zilla Slab"/>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 id="{169A6675-6A24-4A33-8398-79C5BC4B9696}" vid="{256F305F-0B98-4AC0-8B9D-9606C097E324}"/>
    </a:ext>
  </a:extLst>
</a:theme>
</file>

<file path=ppt/theme/theme2.xml><?xml version="1.0" encoding="utf-8"?>
<a:theme xmlns:a="http://schemas.openxmlformats.org/drawingml/2006/main" name="Masque vert">
  <a:themeElements>
    <a:clrScheme name="France Active">
      <a:dk1>
        <a:srgbClr val="262626"/>
      </a:dk1>
      <a:lt1>
        <a:sysClr val="window" lastClr="FFFFFF"/>
      </a:lt1>
      <a:dk2>
        <a:srgbClr val="44546A"/>
      </a:dk2>
      <a:lt2>
        <a:srgbClr val="E7E6E6"/>
      </a:lt2>
      <a:accent1>
        <a:srgbClr val="00A58D"/>
      </a:accent1>
      <a:accent2>
        <a:srgbClr val="EBB900"/>
      </a:accent2>
      <a:accent3>
        <a:srgbClr val="ED6C71"/>
      </a:accent3>
      <a:accent4>
        <a:srgbClr val="4054A1"/>
      </a:accent4>
      <a:accent5>
        <a:srgbClr val="27AAE1"/>
      </a:accent5>
      <a:accent6>
        <a:srgbClr val="FF7F2F"/>
      </a:accent6>
      <a:hlink>
        <a:srgbClr val="0563C1"/>
      </a:hlink>
      <a:folHlink>
        <a:srgbClr val="954F72"/>
      </a:folHlink>
    </a:clrScheme>
    <a:fontScheme name="France Active Web">
      <a:majorFont>
        <a:latin typeface="Zilla Slab"/>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 id="{169A6675-6A24-4A33-8398-79C5BC4B9696}" vid="{7F621535-9F7B-4DAC-8C3E-313070F90939}"/>
    </a:ext>
  </a:extLst>
</a:theme>
</file>

<file path=ppt/theme/theme3.xml><?xml version="1.0" encoding="utf-8"?>
<a:theme xmlns:a="http://schemas.openxmlformats.org/drawingml/2006/main" name="Masque Jaune">
  <a:themeElements>
    <a:clrScheme name="Personnalisé 36">
      <a:dk1>
        <a:srgbClr val="262626"/>
      </a:dk1>
      <a:lt1>
        <a:sysClr val="window" lastClr="FFFFFF"/>
      </a:lt1>
      <a:dk2>
        <a:srgbClr val="44546A"/>
      </a:dk2>
      <a:lt2>
        <a:srgbClr val="E7E6E6"/>
      </a:lt2>
      <a:accent1>
        <a:srgbClr val="EBB900"/>
      </a:accent1>
      <a:accent2>
        <a:srgbClr val="00A58D"/>
      </a:accent2>
      <a:accent3>
        <a:srgbClr val="ED6C71"/>
      </a:accent3>
      <a:accent4>
        <a:srgbClr val="4054A1"/>
      </a:accent4>
      <a:accent5>
        <a:srgbClr val="27AAE1"/>
      </a:accent5>
      <a:accent6>
        <a:srgbClr val="FF7F2F"/>
      </a:accent6>
      <a:hlink>
        <a:srgbClr val="0563C1"/>
      </a:hlink>
      <a:folHlink>
        <a:srgbClr val="954F72"/>
      </a:folHlink>
    </a:clrScheme>
    <a:fontScheme name="France Active Web">
      <a:majorFont>
        <a:latin typeface="Zilla Slab"/>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 id="{169A6675-6A24-4A33-8398-79C5BC4B9696}" vid="{146135AA-A588-4424-8F6D-30DE019627A1}"/>
    </a:ext>
  </a:extLst>
</a:theme>
</file>

<file path=ppt/theme/theme4.xml><?xml version="1.0" encoding="utf-8"?>
<a:theme xmlns:a="http://schemas.openxmlformats.org/drawingml/2006/main" name="Masque Rose">
  <a:themeElements>
    <a:clrScheme name="Personnalisé 37">
      <a:dk1>
        <a:srgbClr val="262626"/>
      </a:dk1>
      <a:lt1>
        <a:sysClr val="window" lastClr="FFFFFF"/>
      </a:lt1>
      <a:dk2>
        <a:srgbClr val="44546A"/>
      </a:dk2>
      <a:lt2>
        <a:srgbClr val="E7E6E6"/>
      </a:lt2>
      <a:accent1>
        <a:srgbClr val="ED6C71"/>
      </a:accent1>
      <a:accent2>
        <a:srgbClr val="EBB900"/>
      </a:accent2>
      <a:accent3>
        <a:srgbClr val="00A58D"/>
      </a:accent3>
      <a:accent4>
        <a:srgbClr val="4054A1"/>
      </a:accent4>
      <a:accent5>
        <a:srgbClr val="27AAE1"/>
      </a:accent5>
      <a:accent6>
        <a:srgbClr val="FF7F2F"/>
      </a:accent6>
      <a:hlink>
        <a:srgbClr val="0563C1"/>
      </a:hlink>
      <a:folHlink>
        <a:srgbClr val="954F72"/>
      </a:folHlink>
    </a:clrScheme>
    <a:fontScheme name="France Active Web">
      <a:majorFont>
        <a:latin typeface="Zilla Slab"/>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 id="{169A6675-6A24-4A33-8398-79C5BC4B9696}" vid="{85CC1A52-D8D4-447C-82EE-F4163A7C8114}"/>
    </a:ext>
  </a:extLst>
</a:theme>
</file>

<file path=ppt/theme/theme5.xml><?xml version="1.0" encoding="utf-8"?>
<a:theme xmlns:a="http://schemas.openxmlformats.org/drawingml/2006/main" name="Masque Violet">
  <a:themeElements>
    <a:clrScheme name="Personnalisé 38">
      <a:dk1>
        <a:srgbClr val="262626"/>
      </a:dk1>
      <a:lt1>
        <a:sysClr val="window" lastClr="FFFFFF"/>
      </a:lt1>
      <a:dk2>
        <a:srgbClr val="44546A"/>
      </a:dk2>
      <a:lt2>
        <a:srgbClr val="E7E6E6"/>
      </a:lt2>
      <a:accent1>
        <a:srgbClr val="4054A1"/>
      </a:accent1>
      <a:accent2>
        <a:srgbClr val="EBB900"/>
      </a:accent2>
      <a:accent3>
        <a:srgbClr val="ED6C71"/>
      </a:accent3>
      <a:accent4>
        <a:srgbClr val="00A58D"/>
      </a:accent4>
      <a:accent5>
        <a:srgbClr val="27AAE1"/>
      </a:accent5>
      <a:accent6>
        <a:srgbClr val="FF7F2F"/>
      </a:accent6>
      <a:hlink>
        <a:srgbClr val="0563C1"/>
      </a:hlink>
      <a:folHlink>
        <a:srgbClr val="954F72"/>
      </a:folHlink>
    </a:clrScheme>
    <a:fontScheme name="France Active Web">
      <a:majorFont>
        <a:latin typeface="Zilla Slab"/>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 id="{169A6675-6A24-4A33-8398-79C5BC4B9696}" vid="{4BB02D67-0389-48E5-B393-B042475E36C0}"/>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A5FA13A4864E4791608583D1FEF0FA" ma:contentTypeVersion="15" ma:contentTypeDescription="Crée un document." ma:contentTypeScope="" ma:versionID="4186fa32b375d753fcf236733d04020a">
  <xsd:schema xmlns:xsd="http://www.w3.org/2001/XMLSchema" xmlns:xs="http://www.w3.org/2001/XMLSchema" xmlns:p="http://schemas.microsoft.com/office/2006/metadata/properties" xmlns:ns2="3f418278-a574-41d0-a253-b2af1b24eebd" xmlns:ns3="0056c444-05b2-4d8d-b29f-ceeb024b81b5" targetNamespace="http://schemas.microsoft.com/office/2006/metadata/properties" ma:root="true" ma:fieldsID="27c12b39ea6457649412e989c890d74e" ns2:_="" ns3:_="">
    <xsd:import namespace="3f418278-a574-41d0-a253-b2af1b24eebd"/>
    <xsd:import namespace="0056c444-05b2-4d8d-b29f-ceeb024b81b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GenerationTime" minOccurs="0"/>
                <xsd:element ref="ns2:MediaServiceEventHashCode"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418278-a574-41d0-a253-b2af1b24ee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4faab1de-3ae1-415f-bb81-1338b1fcd4c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056c444-05b2-4d8d-b29f-ceeb024b81b5"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585c83f1-87f2-49c2-b526-4fc8e2d3e781}" ma:internalName="TaxCatchAll" ma:showField="CatchAllData" ma:web="0056c444-05b2-4d8d-b29f-ceeb024b81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418278-a574-41d0-a253-b2af1b24eebd">
      <Terms xmlns="http://schemas.microsoft.com/office/infopath/2007/PartnerControls"/>
    </lcf76f155ced4ddcb4097134ff3c332f>
    <TaxCatchAll xmlns="0056c444-05b2-4d8d-b29f-ceeb024b81b5"/>
  </documentManagement>
</p:properties>
</file>

<file path=customXml/itemProps1.xml><?xml version="1.0" encoding="utf-8"?>
<ds:datastoreItem xmlns:ds="http://schemas.openxmlformats.org/officeDocument/2006/customXml" ds:itemID="{83C0CF45-9049-4064-94CD-37BD7CF51E13}">
  <ds:schemaRefs>
    <ds:schemaRef ds:uri="0056c444-05b2-4d8d-b29f-ceeb024b81b5"/>
    <ds:schemaRef ds:uri="3f418278-a574-41d0-a253-b2af1b24ee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63B3F1C-B427-4E9B-A362-A1379908E4DE}">
  <ds:schemaRefs>
    <ds:schemaRef ds:uri="http://schemas.microsoft.com/sharepoint/v3/contenttype/forms"/>
  </ds:schemaRefs>
</ds:datastoreItem>
</file>

<file path=customXml/itemProps3.xml><?xml version="1.0" encoding="utf-8"?>
<ds:datastoreItem xmlns:ds="http://schemas.openxmlformats.org/officeDocument/2006/customXml" ds:itemID="{E682F616-8F24-4731-BE82-2294BD04C9AA}">
  <ds:schemaRefs>
    <ds:schemaRef ds:uri="0056c444-05b2-4d8d-b29f-ceeb024b81b5"/>
    <ds:schemaRef ds:uri="3f418278-a574-41d0-a253-b2af1b24ee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Modele_PPT</Template>
  <Application>Microsoft Office PowerPoint</Application>
  <PresentationFormat>Grand écran</PresentationFormat>
  <Slides>10</Slides>
  <Notes>3</Notes>
  <HiddenSlides>0</HiddenSlides>
  <ScaleCrop>false</ScaleCrop>
  <HeadingPairs>
    <vt:vector size="4" baseType="variant">
      <vt:variant>
        <vt:lpstr>Thème</vt:lpstr>
      </vt:variant>
      <vt:variant>
        <vt:i4>5</vt:i4>
      </vt:variant>
      <vt:variant>
        <vt:lpstr>Titres des diapositives</vt:lpstr>
      </vt:variant>
      <vt:variant>
        <vt:i4>10</vt:i4>
      </vt:variant>
    </vt:vector>
  </HeadingPairs>
  <TitlesOfParts>
    <vt:vector size="15" baseType="lpstr">
      <vt:lpstr>Cover</vt:lpstr>
      <vt:lpstr>Masque vert</vt:lpstr>
      <vt:lpstr>Masque Jaune</vt:lpstr>
      <vt:lpstr>Masque Rose</vt:lpstr>
      <vt:lpstr>Masque Violet</vt:lpstr>
      <vt:lpstr>Centre de formation France Active Signature pédagogique</vt:lpstr>
      <vt:lpstr>1. Notre engagement</vt:lpstr>
      <vt:lpstr>Se former par l'action pour investir afin de maximiser l’utilité sociale de son projet = L’expertise de France Active au service des dirigeant.es engagés</vt:lpstr>
      <vt:lpstr>2. Nos piliers d’apprentissage</vt:lpstr>
      <vt:lpstr>3. Nos principes d’ingénierie pédagogique</vt:lpstr>
      <vt:lpstr>4. Nos cibles</vt:lpstr>
      <vt:lpstr>5. Nos quatre domaines d’expertise </vt:lpstr>
      <vt:lpstr>5. Notre promesse</vt:lpstr>
      <vt:lpstr>« L’expertise du premier financeur de l’ESS, déployée au cœur de votre territoire. »  Choisir le Centre de formation France Active, c'est bénéficier d'une double force : l'expertise d'une tête de réseau nationale et la finesse d'un ancrage local capable d'adapter chaque parcours aux réalités des écosystèmes régionaux.</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Guillaume LARVOR</dc:creator>
  <cp:revision>2</cp:revision>
  <cp:lastPrinted>2026-09-02T16:10:48Z</cp:lastPrinted>
  <dcterms:created xsi:type="dcterms:W3CDTF">2025-10-22T14:30:48Z</dcterms:created>
  <dcterms:modified xsi:type="dcterms:W3CDTF">2026-09-04T04:23:46Z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0x010100D3A5FA13A4864E4791608583D1FEF0FA</vt:lpwstr>
  </property>
  <property fmtid="{D5CDD505-2E9C-101B-9397-08002B2CF9AE}" pid="3" name="MediaServiceImageTags">
    <vt:lpwstr/>
  </property>
</Properties>
</file>